
<file path=[Content_Types].xml><?xml version="1.0" encoding="utf-8"?>
<Types xmlns="http://schemas.openxmlformats.org/package/2006/content-types">
  <Default Extension="png" ContentType="image/png"/>
  <Default Extension="pdf" ContentType="application/pd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5.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6.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7.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8.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9.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1" r:id="rId1"/>
    <p:sldMasterId id="2147483666" r:id="rId2"/>
    <p:sldMasterId id="2147483701" r:id="rId3"/>
    <p:sldMasterId id="2147483662" r:id="rId4"/>
    <p:sldMasterId id="2147483695" r:id="rId5"/>
    <p:sldMasterId id="2147483697" r:id="rId6"/>
    <p:sldMasterId id="2147483699" r:id="rId7"/>
    <p:sldMasterId id="2147483703" r:id="rId8"/>
    <p:sldMasterId id="2147483705" r:id="rId9"/>
    <p:sldMasterId id="2147483673" r:id="rId10"/>
  </p:sldMasterIdLst>
  <p:notesMasterIdLst>
    <p:notesMasterId r:id="rId22"/>
  </p:notesMasterIdLst>
  <p:handoutMasterIdLst>
    <p:handoutMasterId r:id="rId23"/>
  </p:handoutMasterIdLst>
  <p:sldIdLst>
    <p:sldId id="256" r:id="rId11"/>
    <p:sldId id="258" r:id="rId12"/>
    <p:sldId id="298" r:id="rId13"/>
    <p:sldId id="313" r:id="rId14"/>
    <p:sldId id="314" r:id="rId15"/>
    <p:sldId id="317" r:id="rId16"/>
    <p:sldId id="293" r:id="rId17"/>
    <p:sldId id="318" r:id="rId18"/>
    <p:sldId id="316" r:id="rId19"/>
    <p:sldId id="315" r:id="rId20"/>
    <p:sldId id="271" r:id="rId2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41F35"/>
    <a:srgbClr val="000000"/>
    <a:srgbClr val="2F5796"/>
    <a:srgbClr val="2F574D"/>
    <a:srgbClr val="2F5700"/>
    <a:srgbClr val="07164D"/>
    <a:srgbClr val="081852"/>
    <a:srgbClr val="42385F"/>
    <a:srgbClr val="D23732"/>
    <a:srgbClr val="BC34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60" autoAdjust="0"/>
    <p:restoredTop sz="57606" autoAdjust="0"/>
  </p:normalViewPr>
  <p:slideViewPr>
    <p:cSldViewPr snapToGrid="0" snapToObjects="1">
      <p:cViewPr varScale="1">
        <p:scale>
          <a:sx n="91" d="100"/>
          <a:sy n="91" d="100"/>
        </p:scale>
        <p:origin x="1440" y="168"/>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1.xml"/><Relationship Id="rId7" Type="http://schemas.openxmlformats.org/officeDocument/2006/relationships/slideMaster" Target="slideMasters/slideMaster7.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6.xml"/><Relationship Id="rId20" Type="http://schemas.openxmlformats.org/officeDocument/2006/relationships/slide" Target="slides/slide10.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24"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5.xml"/><Relationship Id="rId23" Type="http://schemas.openxmlformats.org/officeDocument/2006/relationships/handoutMaster" Target="handoutMasters/handoutMaster1.xml"/><Relationship Id="rId10" Type="http://schemas.openxmlformats.org/officeDocument/2006/relationships/slideMaster" Target="slideMasters/slideMaster10.xml"/><Relationship Id="rId19" Type="http://schemas.openxmlformats.org/officeDocument/2006/relationships/slide" Target="slides/slide9.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A9F8666-4BAF-2747-8DDA-B5E0EF46CB9B}" type="datetimeFigureOut">
              <a:rPr lang="en-US" smtClean="0"/>
              <a:pPr/>
              <a:t>1/7/20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884950B-CDFD-304F-914B-D6BF1F1CCA67}" type="slidenum">
              <a:rPr lang="en-US" smtClean="0"/>
              <a:pPr/>
              <a:t>‹#›</a:t>
            </a:fld>
            <a:endParaRPr lang="en-US"/>
          </a:p>
        </p:txBody>
      </p:sp>
    </p:spTree>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1.jpeg>
</file>

<file path=ppt/media/image12.jpeg>
</file>

<file path=ppt/media/image13.pdf>
</file>

<file path=ppt/media/image13.png>
</file>

<file path=ppt/media/image14.tiff>
</file>

<file path=ppt/media/image2.pdf>
</file>

<file path=ppt/media/image2.png>
</file>

<file path=ppt/media/image3.jpeg>
</file>

<file path=ppt/media/image4.jpeg>
</file>

<file path=ppt/media/image5.jpeg>
</file>

<file path=ppt/media/image6.pdf>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27D4187-1356-0B4A-B607-C29727ED112E}" type="datetimeFigureOut">
              <a:rPr lang="en-US" smtClean="0"/>
              <a:pPr/>
              <a:t>1/7/20</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E6FD7A8-CB24-6942-A9BD-39BD474A0379}" type="slidenum">
              <a:rPr lang="en-US" smtClean="0"/>
              <a:pPr/>
              <a:t>‹#›</a:t>
            </a:fld>
            <a:endParaRPr lang="en-US"/>
          </a:p>
        </p:txBody>
      </p:sp>
    </p:spTree>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pTB0EiLXUC8"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Transition: Let’s start with the quiz. I think that may help refresh your memory to see if you have any questions…</a:t>
            </a:r>
          </a:p>
        </p:txBody>
      </p:sp>
      <p:sp>
        <p:nvSpPr>
          <p:cNvPr id="4" name="Slide Number Placeholder 3"/>
          <p:cNvSpPr>
            <a:spLocks noGrp="1"/>
          </p:cNvSpPr>
          <p:nvPr>
            <p:ph type="sldNum" sz="quarter" idx="5"/>
          </p:nvPr>
        </p:nvSpPr>
        <p:spPr/>
        <p:txBody>
          <a:bodyPr/>
          <a:lstStyle/>
          <a:p>
            <a:fld id="{5569811D-D8ED-4944-87AC-87ECC518DF79}" type="slidenum">
              <a:rPr lang="en-US" smtClean="0"/>
              <a:t>2</a:t>
            </a:fld>
            <a:endParaRPr lang="en-US"/>
          </a:p>
        </p:txBody>
      </p:sp>
    </p:spTree>
    <p:extLst>
      <p:ext uri="{BB962C8B-B14F-4D97-AF65-F5344CB8AC3E}">
        <p14:creationId xmlns:p14="http://schemas.microsoft.com/office/powerpoint/2010/main" val="27527793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5"/>
          </p:nvPr>
        </p:nvSpPr>
        <p:spPr/>
        <p:txBody>
          <a:bodyPr/>
          <a:lstStyle/>
          <a:p>
            <a:fld id="{5569811D-D8ED-4944-87AC-87ECC518DF79}" type="slidenum">
              <a:rPr lang="en-US" smtClean="0"/>
              <a:t>11</a:t>
            </a:fld>
            <a:endParaRPr lang="en-US"/>
          </a:p>
        </p:txBody>
      </p:sp>
    </p:spTree>
    <p:extLst>
      <p:ext uri="{BB962C8B-B14F-4D97-AF65-F5344CB8AC3E}">
        <p14:creationId xmlns:p14="http://schemas.microsoft.com/office/powerpoint/2010/main" val="39264244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indent="0">
              <a:buFont typeface="Arial" panose="020B0604020202020204" pitchFamily="34" charset="0"/>
              <a:buNone/>
            </a:pPr>
            <a:r>
              <a:rPr lang="en-US" dirty="0"/>
              <a:t>Survey </a:t>
            </a:r>
            <a:r>
              <a:rPr lang="en-US" dirty="0" err="1"/>
              <a:t>url</a:t>
            </a:r>
            <a:r>
              <a:rPr lang="en-US" dirty="0"/>
              <a:t>: </a:t>
            </a:r>
            <a:r>
              <a:rPr lang="en-US" sz="1200" b="0" i="0" kern="1200" dirty="0">
                <a:solidFill>
                  <a:schemeClr val="tx1"/>
                </a:solidFill>
                <a:effectLst/>
                <a:latin typeface="+mn-lt"/>
                <a:ea typeface="+mn-ea"/>
                <a:cs typeface="+mn-cs"/>
              </a:rPr>
              <a:t>https://</a:t>
            </a:r>
            <a:r>
              <a:rPr lang="en-US" sz="1200" b="0" i="0" kern="1200" dirty="0" err="1">
                <a:solidFill>
                  <a:schemeClr val="tx1"/>
                </a:solidFill>
                <a:effectLst/>
                <a:latin typeface="+mn-lt"/>
                <a:ea typeface="+mn-ea"/>
                <a:cs typeface="+mn-cs"/>
              </a:rPr>
              <a:t>forms.gle</a:t>
            </a:r>
            <a:r>
              <a:rPr lang="en-US" sz="1200" b="0" i="0" kern="1200" dirty="0">
                <a:solidFill>
                  <a:schemeClr val="tx1"/>
                </a:solidFill>
                <a:effectLst/>
                <a:latin typeface="+mn-lt"/>
                <a:ea typeface="+mn-ea"/>
                <a:cs typeface="+mn-cs"/>
              </a:rPr>
              <a:t>/rMRRZboDRtC4gLkq6</a:t>
            </a:r>
          </a:p>
          <a:p>
            <a:pPr marL="0" indent="0">
              <a:buFont typeface="Arial" panose="020B0604020202020204" pitchFamily="34" charset="0"/>
              <a:buNone/>
            </a:pPr>
            <a:r>
              <a:rPr lang="en-US" dirty="0"/>
              <a:t>Which version of Python? 3. Incidentally and humorously, Guido van Rossum was affectionately dubbed the BDFL (“Benevolent Dictator for Life”) to indicate that he has the final say in disputes or arguments within the Python community. He’s also Dutch, which I presume is why there’s a statement in the Zen of Python about how Dutch people may see the right way.</a:t>
            </a:r>
          </a:p>
          <a:p>
            <a:pPr marL="228600" indent="-228600">
              <a:buFont typeface="+mj-lt"/>
              <a:buAutoNum type="arabicPeriod"/>
            </a:pPr>
            <a:r>
              <a:rPr lang="en-US" dirty="0"/>
              <a:t>If the implementation is hard to explain, it's a bad idea. If the implementation is easy to explain, </a:t>
            </a:r>
            <a:r>
              <a:rPr lang="en-US" b="1" dirty="0"/>
              <a:t>it may be a good idea</a:t>
            </a:r>
            <a:r>
              <a:rPr lang="en-US" dirty="0"/>
              <a:t>.</a:t>
            </a:r>
          </a:p>
          <a:p>
            <a:pPr marL="228600" indent="-228600">
              <a:buFont typeface="+mj-lt"/>
              <a:buAutoNum type="arabicPeriod"/>
            </a:pPr>
            <a:r>
              <a:rPr lang="en-US" dirty="0"/>
              <a:t>Integer division returns only the integer portion of a division operation.</a:t>
            </a:r>
          </a:p>
          <a:p>
            <a:pPr marL="228600" indent="-228600">
              <a:buFont typeface="+mj-lt"/>
              <a:buAutoNum type="arabicPeriod"/>
            </a:pPr>
            <a:r>
              <a:rPr lang="en-US" dirty="0"/>
              <a:t>I think Python functions are much easier than Excel macros.</a:t>
            </a:r>
          </a:p>
          <a:p>
            <a:pPr marL="228600" indent="-228600">
              <a:buFont typeface="+mj-lt"/>
              <a:buAutoNum type="arabicPeriod"/>
            </a:pPr>
            <a:r>
              <a:rPr lang="en-US" dirty="0"/>
              <a:t>I think that conditional statements in Python are easier to master than in Excel. One reason is because you don’t have to write all of the function in one line. They are also less verbose if you want to use and/or conditions.</a:t>
            </a:r>
          </a:p>
          <a:p>
            <a:pPr marL="228600" indent="-228600">
              <a:buFont typeface="+mj-lt"/>
              <a:buAutoNum type="arabicPeriod"/>
            </a:pPr>
            <a:r>
              <a:rPr lang="en-US" dirty="0"/>
              <a:t>I’m excited that the students are learning functions and conditional statements.</a:t>
            </a:r>
          </a:p>
          <a:p>
            <a:pPr marL="228600" indent="-228600">
              <a:buFont typeface="+mj-lt"/>
              <a:buAutoNum type="arabicPeriod"/>
            </a:pPr>
            <a:r>
              <a:rPr lang="en-US" dirty="0"/>
              <a:t>I’m anxious that the students will start to check out or think things are too hard.</a:t>
            </a:r>
          </a:p>
          <a:p>
            <a:pPr marL="228600" indent="-228600">
              <a:buFont typeface="+mj-lt"/>
              <a:buAutoNum type="arabicPeriod"/>
            </a:pPr>
            <a:endParaRPr lang="en-US" dirty="0"/>
          </a:p>
          <a:p>
            <a:pPr marL="0" indent="0">
              <a:buFont typeface="+mj-lt"/>
              <a:buNone/>
            </a:pPr>
            <a:endParaRPr lang="en-US" dirty="0"/>
          </a:p>
          <a:p>
            <a:pPr marL="0" indent="0">
              <a:buFont typeface="+mj-lt"/>
              <a:buNone/>
            </a:pPr>
            <a:endParaRPr lang="en-US" dirty="0"/>
          </a:p>
          <a:p>
            <a:pPr marL="0" indent="0">
              <a:buFont typeface="+mj-lt"/>
              <a:buNone/>
            </a:pPr>
            <a:endParaRPr lang="en-US" dirty="0"/>
          </a:p>
          <a:p>
            <a:pPr marL="0" lvl="0" indent="0">
              <a:buFont typeface="Arial" panose="020B0604020202020204" pitchFamily="34" charset="0"/>
              <a:buNone/>
            </a:pPr>
            <a:r>
              <a:rPr lang="en-US" dirty="0"/>
              <a:t>Transition:</a:t>
            </a:r>
          </a:p>
        </p:txBody>
      </p:sp>
      <p:sp>
        <p:nvSpPr>
          <p:cNvPr id="4" name="Slide Number Placeholder 3"/>
          <p:cNvSpPr>
            <a:spLocks noGrp="1"/>
          </p:cNvSpPr>
          <p:nvPr>
            <p:ph type="sldNum" sz="quarter" idx="5"/>
          </p:nvPr>
        </p:nvSpPr>
        <p:spPr/>
        <p:txBody>
          <a:bodyPr/>
          <a:lstStyle/>
          <a:p>
            <a:fld id="{AE6FD7A8-CB24-6942-A9BD-39BD474A0379}" type="slidenum">
              <a:rPr lang="en-US" smtClean="0"/>
              <a:pPr/>
              <a:t>3</a:t>
            </a:fld>
            <a:endParaRPr lang="en-US"/>
          </a:p>
        </p:txBody>
      </p:sp>
    </p:spTree>
    <p:extLst>
      <p:ext uri="{BB962C8B-B14F-4D97-AF65-F5344CB8AC3E}">
        <p14:creationId xmlns:p14="http://schemas.microsoft.com/office/powerpoint/2010/main" val="16242825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pPr rtl="0" fontAlgn="base"/>
            <a:r>
              <a:rPr lang="en-US" sz="1200" b="0" i="0" u="none" strike="noStrike" kern="1200" dirty="0">
                <a:solidFill>
                  <a:schemeClr val="tx1"/>
                </a:solidFill>
                <a:effectLst/>
                <a:latin typeface="+mn-lt"/>
                <a:ea typeface="+mn-ea"/>
                <a:cs typeface="+mn-cs"/>
              </a:rPr>
              <a:t>Key ideas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2.1</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Key words</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Documentation</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Variable scope</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Data types (Boolean)</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Python operators</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Useful tips: tab completion, question mark</a:t>
            </a:r>
          </a:p>
          <a:p>
            <a:pPr marL="171450" lvl="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2.2</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Functions</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Objects</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Creating functions and doc strings</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Function arguments (one vs many, default values, order)</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Returning values (print is not return)</a:t>
            </a:r>
          </a:p>
          <a:p>
            <a:pPr marL="171450" lvl="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2.3</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Comparison operators</a:t>
            </a:r>
          </a:p>
          <a:p>
            <a:pPr marL="1085850" lvl="2"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Equivalence vs. define</a:t>
            </a:r>
          </a:p>
          <a:p>
            <a:pPr marL="1085850" lvl="2"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Not equal</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Logical operators (or, and, not)</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Conditional statements</a:t>
            </a:r>
          </a:p>
          <a:p>
            <a:pPr marL="1085850" lvl="2" indent="-171450" rtl="0" fontAlgn="base">
              <a:buFont typeface="Arial" panose="020B0604020202020204" pitchFamily="34" charset="0"/>
              <a:buChar char="•"/>
            </a:pPr>
            <a:r>
              <a:rPr lang="en-US" sz="1200" b="0" i="0" u="none" strike="noStrike" kern="1200" dirty="0" err="1">
                <a:solidFill>
                  <a:schemeClr val="tx1"/>
                </a:solidFill>
                <a:effectLst/>
                <a:latin typeface="+mn-lt"/>
                <a:ea typeface="+mn-ea"/>
                <a:cs typeface="+mn-cs"/>
              </a:rPr>
              <a:t>Elif</a:t>
            </a:r>
            <a:endParaRPr lang="en-US" sz="1200" b="0" i="0" u="none" strike="noStrike" kern="1200" dirty="0">
              <a:solidFill>
                <a:schemeClr val="tx1"/>
              </a:solidFill>
              <a:effectLst/>
              <a:latin typeface="+mn-lt"/>
              <a:ea typeface="+mn-ea"/>
              <a:cs typeface="+mn-cs"/>
            </a:endParaRPr>
          </a:p>
          <a:p>
            <a:pPr marL="1085850" lvl="2"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Nested if statements</a:t>
            </a:r>
          </a:p>
          <a:p>
            <a:pPr marL="1085850" lvl="2"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Compound evaluation (more than one evaluation)</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Commenting out code blocks</a:t>
            </a:r>
          </a:p>
          <a:p>
            <a:pPr marL="628650" lvl="1" indent="-171450" rtl="0" fontAlgn="base">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Terms</a:t>
            </a:r>
          </a:p>
          <a:p>
            <a:pPr lvl="1" rtl="0" fontAlgn="base"/>
            <a:r>
              <a:rPr lang="en-US" sz="1200" b="0" i="0" u="none" strike="noStrike" kern="1200" dirty="0">
                <a:solidFill>
                  <a:schemeClr val="tx1"/>
                </a:solidFill>
                <a:effectLst/>
                <a:latin typeface="+mn-lt"/>
                <a:ea typeface="+mn-ea"/>
                <a:cs typeface="+mn-cs"/>
              </a:rPr>
              <a:t>Float or floating-point</a:t>
            </a:r>
          </a:p>
          <a:p>
            <a:pPr lvl="1" rtl="0" fontAlgn="base"/>
            <a:r>
              <a:rPr lang="en-US" sz="1200" b="0" i="0" u="none" strike="noStrike" kern="1200" dirty="0">
                <a:solidFill>
                  <a:schemeClr val="tx1"/>
                </a:solidFill>
                <a:effectLst/>
                <a:latin typeface="+mn-lt"/>
                <a:ea typeface="+mn-ea"/>
                <a:cs typeface="+mn-cs"/>
              </a:rPr>
              <a:t>Backslash vs. forward slash: think of it as a person standing up. A backslash = \. Forward slash (or slash) = /.</a:t>
            </a:r>
          </a:p>
          <a:p>
            <a:pPr lvl="1" rtl="0" fontAlgn="base"/>
            <a:r>
              <a:rPr lang="en-US" sz="1200" b="0" i="0" u="none" strike="noStrike" kern="1200" dirty="0">
                <a:solidFill>
                  <a:schemeClr val="tx1"/>
                </a:solidFill>
                <a:effectLst/>
                <a:latin typeface="+mn-lt"/>
                <a:ea typeface="+mn-ea"/>
                <a:cs typeface="+mn-cs"/>
              </a:rPr>
              <a:t>Character coding (e.g., UTF-8)</a:t>
            </a:r>
          </a:p>
          <a:p>
            <a:pPr lvl="1" rtl="0" fontAlgn="base"/>
            <a:r>
              <a:rPr lang="en-US" sz="1200" b="0" i="0" u="none" strike="noStrike" kern="1200" dirty="0">
                <a:solidFill>
                  <a:schemeClr val="tx1"/>
                </a:solidFill>
                <a:effectLst/>
                <a:latin typeface="+mn-lt"/>
                <a:ea typeface="+mn-ea"/>
                <a:cs typeface="+mn-cs"/>
              </a:rPr>
              <a:t>Integer division (//): returns only the integer portion of the answer, and not the decimals</a:t>
            </a:r>
          </a:p>
          <a:p>
            <a:pPr lvl="1" rtl="0" fontAlgn="base"/>
            <a:r>
              <a:rPr lang="en-US" sz="1200" b="0" i="0" u="none" strike="noStrike" kern="1200" dirty="0">
                <a:solidFill>
                  <a:schemeClr val="tx1"/>
                </a:solidFill>
                <a:effectLst/>
                <a:latin typeface="+mn-lt"/>
                <a:ea typeface="+mn-ea"/>
                <a:cs typeface="+mn-cs"/>
              </a:rPr>
              <a:t>Remainder (%) also known as the modulo operator: Returns the remainder, not in decimal form. Divide it by the integer to get it in integer form.</a:t>
            </a:r>
          </a:p>
          <a:p>
            <a:pPr lvl="1" rtl="0" fontAlgn="base"/>
            <a:r>
              <a:rPr lang="en-US" sz="1200" b="0" i="0" u="none" strike="noStrike" kern="1200" dirty="0">
                <a:solidFill>
                  <a:schemeClr val="tx1"/>
                </a:solidFill>
                <a:effectLst/>
                <a:latin typeface="+mn-lt"/>
                <a:ea typeface="+mn-ea"/>
                <a:cs typeface="+mn-cs"/>
              </a:rPr>
              <a:t>Short-circuiting (Python Logical Operators in 2.3): Python stops processing as soon as a false is encountered.</a:t>
            </a:r>
          </a:p>
          <a:p>
            <a:pPr lvl="1" rtl="0" fontAlgn="base"/>
            <a:r>
              <a:rPr lang="en-US" sz="1200" b="0" i="0" u="none" strike="noStrike" kern="1200" dirty="0">
                <a:solidFill>
                  <a:schemeClr val="tx1"/>
                </a:solidFill>
                <a:effectLst/>
                <a:latin typeface="+mn-lt"/>
                <a:ea typeface="+mn-ea"/>
                <a:cs typeface="+mn-cs"/>
              </a:rPr>
              <a:t>Tuple (Module 2 Review video): see next module</a:t>
            </a:r>
          </a:p>
          <a:p>
            <a:pPr rtl="0" fontAlgn="base"/>
            <a:r>
              <a:rPr lang="en-US" sz="1200" b="0" i="0" u="none" strike="noStrike" kern="1200" dirty="0">
                <a:solidFill>
                  <a:schemeClr val="tx1"/>
                </a:solidFill>
                <a:effectLst/>
                <a:latin typeface="+mn-lt"/>
                <a:ea typeface="+mn-ea"/>
                <a:cs typeface="+mn-cs"/>
              </a:rPr>
              <a:t>Compare and contrast object-oriented programming to procedural programming</a:t>
            </a:r>
          </a:p>
          <a:p>
            <a:pPr lvl="1" rtl="0" fontAlgn="base"/>
            <a:r>
              <a:rPr lang="en-US" sz="1200" b="0" i="0" u="none" strike="noStrike" kern="1200" dirty="0">
                <a:solidFill>
                  <a:schemeClr val="tx1"/>
                </a:solidFill>
                <a:effectLst/>
                <a:latin typeface="+mn-lt"/>
                <a:ea typeface="+mn-ea"/>
                <a:cs typeface="+mn-cs"/>
              </a:rPr>
              <a:t>Spaghetti code: Interdependencies among functions such that one one changes, many others could break.</a:t>
            </a:r>
          </a:p>
          <a:p>
            <a:pPr lvl="1" rtl="0" fontAlgn="base"/>
            <a:r>
              <a:rPr lang="en-US" sz="1200" b="0" i="0" u="sng" strike="noStrike" kern="1200" dirty="0">
                <a:solidFill>
                  <a:schemeClr val="tx1"/>
                </a:solidFill>
                <a:effectLst/>
                <a:latin typeface="+mn-lt"/>
                <a:ea typeface="+mn-ea"/>
                <a:cs typeface="+mn-cs"/>
                <a:hlinkClick r:id="rId3"/>
              </a:rPr>
              <a:t>https://www.youtube.com/watch?v=pTB0EiLXUC8</a:t>
            </a:r>
            <a:endParaRPr lang="en-US" sz="1200" b="0" i="0" u="none" strike="noStrike" kern="1200" dirty="0">
              <a:solidFill>
                <a:schemeClr val="tx1"/>
              </a:solidFill>
              <a:effectLst/>
              <a:latin typeface="+mn-lt"/>
              <a:ea typeface="+mn-ea"/>
              <a:cs typeface="+mn-cs"/>
            </a:endParaRPr>
          </a:p>
          <a:p>
            <a:pPr lvl="1" rtl="0" fontAlgn="base"/>
            <a:r>
              <a:rPr lang="en-US" sz="1200" b="0" i="0" u="none" strike="noStrike" kern="1200" dirty="0">
                <a:solidFill>
                  <a:schemeClr val="tx1"/>
                </a:solidFill>
                <a:effectLst/>
                <a:latin typeface="+mn-lt"/>
                <a:ea typeface="+mn-ea"/>
                <a:cs typeface="+mn-cs"/>
              </a:rPr>
              <a:t>Pillars of OOP: Class, inheritance, abstraction, encapsulation, polymorphism, overriding</a:t>
            </a:r>
          </a:p>
          <a:p>
            <a:endParaRPr lang="en-US" dirty="0"/>
          </a:p>
        </p:txBody>
      </p:sp>
      <p:sp>
        <p:nvSpPr>
          <p:cNvPr id="4" name="Slide Number Placeholder 3"/>
          <p:cNvSpPr>
            <a:spLocks noGrp="1"/>
          </p:cNvSpPr>
          <p:nvPr>
            <p:ph type="sldNum" sz="quarter" idx="5"/>
          </p:nvPr>
        </p:nvSpPr>
        <p:spPr/>
        <p:txBody>
          <a:bodyPr/>
          <a:lstStyle/>
          <a:p>
            <a:fld id="{AE6FD7A8-CB24-6942-A9BD-39BD474A0379}" type="slidenum">
              <a:rPr lang="en-US" smtClean="0"/>
              <a:pPr/>
              <a:t>4</a:t>
            </a:fld>
            <a:endParaRPr lang="en-US"/>
          </a:p>
        </p:txBody>
      </p:sp>
    </p:spTree>
    <p:extLst>
      <p:ext uri="{BB962C8B-B14F-4D97-AF65-F5344CB8AC3E}">
        <p14:creationId xmlns:p14="http://schemas.microsoft.com/office/powerpoint/2010/main" val="10148220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Give the students a Python file and explain to them what the outcome is supposed to be when they restart and run all. Give them time to resolve all of the errors on their own. Then give them time to work as a twosome to resolve the errors. Then as a foursome …</a:t>
            </a:r>
            <a:r>
              <a:rPr lang="en-US" dirty="0" err="1"/>
              <a:t>etc</a:t>
            </a:r>
            <a:r>
              <a:rPr lang="en-US" dirty="0"/>
              <a:t> until they figure out everything.</a:t>
            </a:r>
          </a:p>
          <a:p>
            <a:endParaRPr lang="en-US" dirty="0"/>
          </a:p>
          <a:p>
            <a:r>
              <a:rPr lang="en-US" dirty="0"/>
              <a:t>Show them more examples of how to run code in Spyder and in Notebooks.</a:t>
            </a:r>
          </a:p>
          <a:p>
            <a:endParaRPr lang="en-US" dirty="0"/>
          </a:p>
          <a:p>
            <a:r>
              <a:rPr lang="en-US" dirty="0"/>
              <a:t>If we have more time, review how to run the code </a:t>
            </a:r>
            <a:r>
              <a:rPr lang="en-US"/>
              <a:t>in another IDE.</a:t>
            </a:r>
            <a:endParaRPr lang="en-US" dirty="0"/>
          </a:p>
        </p:txBody>
      </p:sp>
      <p:sp>
        <p:nvSpPr>
          <p:cNvPr id="4" name="Slide Number Placeholder 3"/>
          <p:cNvSpPr>
            <a:spLocks noGrp="1"/>
          </p:cNvSpPr>
          <p:nvPr>
            <p:ph type="sldNum" sz="quarter" idx="5"/>
          </p:nvPr>
        </p:nvSpPr>
        <p:spPr/>
        <p:txBody>
          <a:bodyPr/>
          <a:lstStyle/>
          <a:p>
            <a:fld id="{AE6FD7A8-CB24-6942-A9BD-39BD474A0379}" type="slidenum">
              <a:rPr lang="en-US" smtClean="0"/>
              <a:pPr/>
              <a:t>5</a:t>
            </a:fld>
            <a:endParaRPr lang="en-US"/>
          </a:p>
        </p:txBody>
      </p:sp>
    </p:spTree>
    <p:extLst>
      <p:ext uri="{BB962C8B-B14F-4D97-AF65-F5344CB8AC3E}">
        <p14:creationId xmlns:p14="http://schemas.microsoft.com/office/powerpoint/2010/main" val="30606732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r>
              <a:rPr lang="en-US"/>
              <a:t>Since </a:t>
            </a:r>
            <a:r>
              <a:rPr lang="en-US" dirty="0"/>
              <a:t>you’re not being trained to be a programmer, you don’t need to know all the details of programming philosophies. However, I do want to give you a little context to help you appreciate object oriented programming, or OOP. One pillar of OOP is encapsulation, which means that the variables that are used in functions are created and defined when an object is created. </a:t>
            </a:r>
          </a:p>
          <a:p>
            <a:endParaRPr lang="en-US" dirty="0"/>
          </a:p>
          <a:p>
            <a:r>
              <a:rPr lang="en-US" dirty="0"/>
              <a:t>Consider spaghetti code that results from procedural programming in which code is not organized into functions. You’d have to repeat lots of code. We saw this in the code review for guessing a random number.</a:t>
            </a:r>
          </a:p>
          <a:p>
            <a:endParaRPr lang="en-US" dirty="0"/>
          </a:p>
          <a:p>
            <a:r>
              <a:rPr lang="en-US" dirty="0"/>
              <a:t>Functions help us reduce the amount of code that is created. This is much better; however, if each function has multiple inputs and functions are dependent on other functions. This can lead to lots of problems when a function has bugs or is updated.</a:t>
            </a:r>
          </a:p>
          <a:p>
            <a:endParaRPr lang="en-US" dirty="0"/>
          </a:p>
          <a:p>
            <a:r>
              <a:rPr lang="en-US" dirty="0"/>
              <a:t>Show the last function in the </a:t>
            </a:r>
            <a:r>
              <a:rPr lang="en-US" dirty="0" err="1"/>
              <a:t>ProgrammingErrors</a:t>
            </a:r>
            <a:r>
              <a:rPr lang="en-US" dirty="0"/>
              <a:t> notebook as an example of how functions depend on other functions.</a:t>
            </a:r>
          </a:p>
          <a:p>
            <a:endParaRPr lang="en-US" dirty="0"/>
          </a:p>
          <a:p>
            <a:r>
              <a:rPr lang="en-US" dirty="0"/>
              <a:t>﻿#%% More efficient approach is to create variables and multiple functions</a:t>
            </a:r>
          </a:p>
          <a:p>
            <a:r>
              <a:rPr lang="en-US" dirty="0"/>
              <a:t># This introduces a for loop, which they haven't seen, but the key is to show a function called within another function.</a:t>
            </a:r>
          </a:p>
          <a:p>
            <a:r>
              <a:rPr lang="en-US" dirty="0"/>
              <a:t>import random</a:t>
            </a:r>
          </a:p>
          <a:p>
            <a:r>
              <a:rPr lang="en-US" dirty="0"/>
              <a:t>def </a:t>
            </a:r>
            <a:r>
              <a:rPr lang="en-US" dirty="0" err="1"/>
              <a:t>high_low_equal</a:t>
            </a:r>
            <a:r>
              <a:rPr lang="en-US" dirty="0"/>
              <a:t>(</a:t>
            </a:r>
            <a:r>
              <a:rPr lang="en-US" dirty="0" err="1"/>
              <a:t>rn</a:t>
            </a:r>
            <a:r>
              <a:rPr lang="en-US" dirty="0"/>
              <a:t>, guess):</a:t>
            </a:r>
          </a:p>
          <a:p>
            <a:r>
              <a:rPr lang="en-US" dirty="0"/>
              <a:t>    if guess == </a:t>
            </a:r>
            <a:r>
              <a:rPr lang="en-US" dirty="0" err="1"/>
              <a:t>rn</a:t>
            </a:r>
            <a:r>
              <a:rPr lang="en-US" dirty="0"/>
              <a:t>:</a:t>
            </a:r>
          </a:p>
          <a:p>
            <a:r>
              <a:rPr lang="en-US" dirty="0"/>
              <a:t>        print('You guessed it. Kudos!')</a:t>
            </a:r>
          </a:p>
          <a:p>
            <a:r>
              <a:rPr lang="en-US" dirty="0"/>
              <a:t>    </a:t>
            </a:r>
            <a:r>
              <a:rPr lang="en-US" dirty="0" err="1"/>
              <a:t>elif</a:t>
            </a:r>
            <a:r>
              <a:rPr lang="en-US" dirty="0"/>
              <a:t> guess &gt; </a:t>
            </a:r>
            <a:r>
              <a:rPr lang="en-US" dirty="0" err="1"/>
              <a:t>rn</a:t>
            </a:r>
            <a:r>
              <a:rPr lang="en-US" dirty="0"/>
              <a:t>:</a:t>
            </a:r>
          </a:p>
          <a:p>
            <a:r>
              <a:rPr lang="en-US" dirty="0"/>
              <a:t>        print('Your guess is too high.')</a:t>
            </a:r>
          </a:p>
          <a:p>
            <a:r>
              <a:rPr lang="en-US" dirty="0"/>
              <a:t>    else:</a:t>
            </a:r>
          </a:p>
          <a:p>
            <a:r>
              <a:rPr lang="en-US" dirty="0"/>
              <a:t>        print('Your guess is too low.')</a:t>
            </a:r>
          </a:p>
          <a:p>
            <a:r>
              <a:rPr lang="en-US" dirty="0"/>
              <a:t>    return guess - </a:t>
            </a:r>
            <a:r>
              <a:rPr lang="en-US" dirty="0" err="1"/>
              <a:t>rn</a:t>
            </a:r>
            <a:endParaRPr lang="en-US" dirty="0"/>
          </a:p>
          <a:p>
            <a:r>
              <a:rPr lang="en-US" dirty="0"/>
              <a:t>def </a:t>
            </a:r>
            <a:r>
              <a:rPr lang="en-US" dirty="0" err="1"/>
              <a:t>guess_number</a:t>
            </a:r>
            <a:r>
              <a:rPr lang="en-US" dirty="0"/>
              <a:t>(</a:t>
            </a:r>
            <a:r>
              <a:rPr lang="en-US" dirty="0" err="1"/>
              <a:t>lowestNum</a:t>
            </a:r>
            <a:r>
              <a:rPr lang="en-US" dirty="0"/>
              <a:t> = 1, </a:t>
            </a:r>
            <a:r>
              <a:rPr lang="en-US" dirty="0" err="1"/>
              <a:t>highestNum</a:t>
            </a:r>
            <a:r>
              <a:rPr lang="en-US" dirty="0"/>
              <a:t> = 10):</a:t>
            </a:r>
          </a:p>
          <a:p>
            <a:r>
              <a:rPr lang="en-US" dirty="0"/>
              <a:t>    </a:t>
            </a:r>
            <a:r>
              <a:rPr lang="en-US" dirty="0" err="1"/>
              <a:t>rn</a:t>
            </a:r>
            <a:r>
              <a:rPr lang="en-US" dirty="0"/>
              <a:t> = </a:t>
            </a:r>
            <a:r>
              <a:rPr lang="en-US" dirty="0" err="1"/>
              <a:t>random.randint</a:t>
            </a:r>
            <a:r>
              <a:rPr lang="en-US" dirty="0"/>
              <a:t>(</a:t>
            </a:r>
            <a:r>
              <a:rPr lang="en-US" dirty="0" err="1"/>
              <a:t>lowestNum</a:t>
            </a:r>
            <a:r>
              <a:rPr lang="en-US" dirty="0"/>
              <a:t>, </a:t>
            </a:r>
            <a:r>
              <a:rPr lang="en-US" dirty="0" err="1"/>
              <a:t>highestNum</a:t>
            </a:r>
            <a:r>
              <a:rPr lang="en-US" dirty="0"/>
              <a:t>)</a:t>
            </a:r>
          </a:p>
          <a:p>
            <a:r>
              <a:rPr lang="en-US" dirty="0"/>
              <a:t>    </a:t>
            </a:r>
            <a:r>
              <a:rPr lang="en-US" dirty="0" err="1"/>
              <a:t>attemptLabels</a:t>
            </a:r>
            <a:r>
              <a:rPr lang="en-US" dirty="0"/>
              <a:t> = ['first', 'second', 'third', 'fourth', 'fifth']</a:t>
            </a:r>
          </a:p>
          <a:p>
            <a:r>
              <a:rPr lang="en-US" dirty="0"/>
              <a:t>    for attempt in </a:t>
            </a:r>
            <a:r>
              <a:rPr lang="en-US" dirty="0" err="1"/>
              <a:t>attemptLabels</a:t>
            </a:r>
            <a:r>
              <a:rPr lang="en-US" dirty="0"/>
              <a:t>:</a:t>
            </a:r>
          </a:p>
          <a:p>
            <a:r>
              <a:rPr lang="en-US" dirty="0"/>
              <a:t>        </a:t>
            </a:r>
            <a:r>
              <a:rPr lang="en-US" dirty="0" err="1"/>
              <a:t>userGuess</a:t>
            </a:r>
            <a:r>
              <a:rPr lang="en-US" dirty="0"/>
              <a:t> = </a:t>
            </a:r>
            <a:r>
              <a:rPr lang="en-US" dirty="0" err="1"/>
              <a:t>int</a:t>
            </a:r>
            <a:r>
              <a:rPr lang="en-US" dirty="0"/>
              <a:t>(input('Take your ' + attempt + ' guess.\n'))</a:t>
            </a:r>
          </a:p>
          <a:p>
            <a:r>
              <a:rPr lang="en-US" dirty="0"/>
              <a:t>        </a:t>
            </a:r>
            <a:r>
              <a:rPr lang="en-US" dirty="0" err="1"/>
              <a:t>thisDiff</a:t>
            </a:r>
            <a:r>
              <a:rPr lang="en-US" dirty="0"/>
              <a:t> = </a:t>
            </a:r>
            <a:r>
              <a:rPr lang="en-US" dirty="0" err="1"/>
              <a:t>high_low_equal</a:t>
            </a:r>
            <a:r>
              <a:rPr lang="en-US" dirty="0"/>
              <a:t>(</a:t>
            </a:r>
            <a:r>
              <a:rPr lang="en-US" dirty="0" err="1"/>
              <a:t>rn</a:t>
            </a:r>
            <a:r>
              <a:rPr lang="en-US" dirty="0"/>
              <a:t>, </a:t>
            </a:r>
            <a:r>
              <a:rPr lang="en-US" dirty="0" err="1"/>
              <a:t>userGuess</a:t>
            </a:r>
            <a:r>
              <a:rPr lang="en-US" dirty="0"/>
              <a:t>)</a:t>
            </a:r>
          </a:p>
          <a:p>
            <a:r>
              <a:rPr lang="en-US" dirty="0"/>
              <a:t>        if </a:t>
            </a:r>
            <a:r>
              <a:rPr lang="en-US" dirty="0" err="1"/>
              <a:t>thisDiff</a:t>
            </a:r>
            <a:r>
              <a:rPr lang="en-US" dirty="0"/>
              <a:t> == 0:</a:t>
            </a:r>
          </a:p>
          <a:p>
            <a:r>
              <a:rPr lang="en-US" dirty="0"/>
              <a:t>            break</a:t>
            </a:r>
          </a:p>
          <a:p>
            <a:endParaRPr lang="en-US" dirty="0"/>
          </a:p>
          <a:p>
            <a:r>
              <a:rPr lang="en-US" dirty="0"/>
              <a:t># End by indicating that they'll be learning more about for loops and breaks next time.</a:t>
            </a:r>
          </a:p>
          <a:p>
            <a:r>
              <a:rPr lang="en-US" dirty="0"/>
              <a:t># Also end by asking what would happen if a lot of code depended on the </a:t>
            </a:r>
            <a:r>
              <a:rPr lang="en-US" dirty="0" err="1"/>
              <a:t>high_low_equal</a:t>
            </a:r>
            <a:r>
              <a:rPr lang="en-US" dirty="0"/>
              <a:t> function,</a:t>
            </a:r>
          </a:p>
          <a:p>
            <a:r>
              <a:rPr lang="en-US" dirty="0"/>
              <a:t># and we wanted to make a change to it. It could break the other functions</a:t>
            </a:r>
          </a:p>
          <a:p>
            <a:r>
              <a:rPr lang="en-US" dirty="0"/>
              <a:t># that depend on it</a:t>
            </a:r>
          </a:p>
          <a:p>
            <a:endParaRPr lang="en-US" dirty="0"/>
          </a:p>
          <a:p>
            <a:r>
              <a:rPr lang="en-US" dirty="0"/>
              <a:t>OOP is helpful when an object contains a set of properties and functions that are inherent. This ensures that the naming convention is consistent, and makes the functions are easier to call.</a:t>
            </a:r>
          </a:p>
          <a:p>
            <a:endParaRPr lang="en-US" dirty="0"/>
          </a:p>
          <a:p>
            <a:r>
              <a:rPr lang="en-US" dirty="0"/>
              <a:t>This will make more sense when you see some functions called as a .</a:t>
            </a:r>
            <a:r>
              <a:rPr lang="en-US" dirty="0" err="1"/>
              <a:t>functionName</a:t>
            </a:r>
            <a:r>
              <a:rPr lang="en-US" dirty="0"/>
              <a:t> at the end of an object, rather than as a function name with arguments.</a:t>
            </a:r>
          </a:p>
        </p:txBody>
      </p:sp>
      <p:sp>
        <p:nvSpPr>
          <p:cNvPr id="4" name="Slide Number Placeholder 3"/>
          <p:cNvSpPr>
            <a:spLocks noGrp="1"/>
          </p:cNvSpPr>
          <p:nvPr>
            <p:ph type="sldNum" sz="quarter" idx="5"/>
          </p:nvPr>
        </p:nvSpPr>
        <p:spPr/>
        <p:txBody>
          <a:bodyPr/>
          <a:lstStyle/>
          <a:p>
            <a:fld id="{AE6FD7A8-CB24-6942-A9BD-39BD474A0379}" type="slidenum">
              <a:rPr lang="en-US" smtClean="0"/>
              <a:pPr/>
              <a:t>6</a:t>
            </a:fld>
            <a:endParaRPr lang="en-US"/>
          </a:p>
        </p:txBody>
      </p:sp>
    </p:spTree>
    <p:extLst>
      <p:ext uri="{BB962C8B-B14F-4D97-AF65-F5344CB8AC3E}">
        <p14:creationId xmlns:p14="http://schemas.microsoft.com/office/powerpoint/2010/main" val="10128831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5"/>
          </p:nvPr>
        </p:nvSpPr>
        <p:spPr/>
        <p:txBody>
          <a:bodyPr/>
          <a:lstStyle/>
          <a:p>
            <a:fld id="{AE6FD7A8-CB24-6942-A9BD-39BD474A0379}" type="slidenum">
              <a:rPr lang="en-US" smtClean="0"/>
              <a:pPr/>
              <a:t>7</a:t>
            </a:fld>
            <a:endParaRPr lang="en-US"/>
          </a:p>
        </p:txBody>
      </p:sp>
    </p:spTree>
    <p:extLst>
      <p:ext uri="{BB962C8B-B14F-4D97-AF65-F5344CB8AC3E}">
        <p14:creationId xmlns:p14="http://schemas.microsoft.com/office/powerpoint/2010/main" val="20297700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Learning how to read error messages is useful</a:t>
            </a:r>
          </a:p>
          <a:p>
            <a:endParaRPr lang="en-US" dirty="0"/>
          </a:p>
          <a:p>
            <a:r>
              <a:rPr lang="en-US" dirty="0"/>
              <a:t>Pay attention to the little things</a:t>
            </a:r>
          </a:p>
          <a:p>
            <a:r>
              <a:rPr lang="en-US" dirty="0"/>
              <a:t>It’s not the lions and tigers, but the gnats and skeeters.</a:t>
            </a:r>
          </a:p>
          <a:p>
            <a:endParaRPr lang="en-US" dirty="0">
              <a:sym typeface="Wingdings" pitchFamily="2" charset="2"/>
            </a:endParaRPr>
          </a:p>
          <a:p>
            <a:r>
              <a:rPr lang="en-US" dirty="0">
                <a:sym typeface="Wingdings" pitchFamily="2" charset="2"/>
              </a:rPr>
              <a:t>Lots of ways to accomplish code</a:t>
            </a:r>
          </a:p>
          <a:p>
            <a:endParaRPr lang="en-US" dirty="0"/>
          </a:p>
        </p:txBody>
      </p:sp>
      <p:sp>
        <p:nvSpPr>
          <p:cNvPr id="4" name="Slide Number Placeholder 3"/>
          <p:cNvSpPr>
            <a:spLocks noGrp="1"/>
          </p:cNvSpPr>
          <p:nvPr>
            <p:ph type="sldNum" sz="quarter" idx="5"/>
          </p:nvPr>
        </p:nvSpPr>
        <p:spPr/>
        <p:txBody>
          <a:bodyPr/>
          <a:lstStyle/>
          <a:p>
            <a:fld id="{AE6FD7A8-CB24-6942-A9BD-39BD474A0379}" type="slidenum">
              <a:rPr lang="en-US" smtClean="0"/>
              <a:pPr/>
              <a:t>8</a:t>
            </a:fld>
            <a:endParaRPr lang="en-US"/>
          </a:p>
        </p:txBody>
      </p:sp>
    </p:spTree>
    <p:extLst>
      <p:ext uri="{BB962C8B-B14F-4D97-AF65-F5344CB8AC3E}">
        <p14:creationId xmlns:p14="http://schemas.microsoft.com/office/powerpoint/2010/main" val="40897749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a:p>
            <a:r>
              <a:rPr lang="en-US" dirty="0"/>
              <a:t>Transition: Linden will now share some tips for completing the first high engagement programming assignment…</a:t>
            </a:r>
          </a:p>
        </p:txBody>
      </p:sp>
      <p:sp>
        <p:nvSpPr>
          <p:cNvPr id="4" name="Slide Number Placeholder 3"/>
          <p:cNvSpPr>
            <a:spLocks noGrp="1"/>
          </p:cNvSpPr>
          <p:nvPr>
            <p:ph type="sldNum" sz="quarter" idx="5"/>
          </p:nvPr>
        </p:nvSpPr>
        <p:spPr/>
        <p:txBody>
          <a:bodyPr/>
          <a:lstStyle/>
          <a:p>
            <a:fld id="{AE6FD7A8-CB24-6942-A9BD-39BD474A0379}" type="slidenum">
              <a:rPr lang="en-US" smtClean="0"/>
              <a:pPr/>
              <a:t>9</a:t>
            </a:fld>
            <a:endParaRPr lang="en-US"/>
          </a:p>
        </p:txBody>
      </p:sp>
    </p:spTree>
    <p:extLst>
      <p:ext uri="{BB962C8B-B14F-4D97-AF65-F5344CB8AC3E}">
        <p14:creationId xmlns:p14="http://schemas.microsoft.com/office/powerpoint/2010/main" val="11371266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Linden will communicate the tips here.</a:t>
            </a:r>
          </a:p>
        </p:txBody>
      </p:sp>
      <p:sp>
        <p:nvSpPr>
          <p:cNvPr id="4" name="Slide Number Placeholder 3"/>
          <p:cNvSpPr>
            <a:spLocks noGrp="1"/>
          </p:cNvSpPr>
          <p:nvPr>
            <p:ph type="sldNum" sz="quarter" idx="5"/>
          </p:nvPr>
        </p:nvSpPr>
        <p:spPr/>
        <p:txBody>
          <a:bodyPr/>
          <a:lstStyle/>
          <a:p>
            <a:fld id="{AE6FD7A8-CB24-6942-A9BD-39BD474A0379}" type="slidenum">
              <a:rPr lang="en-US" smtClean="0"/>
              <a:pPr/>
              <a:t>10</a:t>
            </a:fld>
            <a:endParaRPr lang="en-US"/>
          </a:p>
        </p:txBody>
      </p:sp>
    </p:spTree>
    <p:extLst>
      <p:ext uri="{BB962C8B-B14F-4D97-AF65-F5344CB8AC3E}">
        <p14:creationId xmlns:p14="http://schemas.microsoft.com/office/powerpoint/2010/main" val="2862720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Slide Full Width">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p:nvPr>
        </p:nvSpPr>
        <p:spPr>
          <a:xfrm>
            <a:off x="466193" y="1285630"/>
            <a:ext cx="8254820" cy="1536486"/>
          </a:xfrm>
          <a:prstGeom prst="rect">
            <a:avLst/>
          </a:prstGeom>
        </p:spPr>
        <p:txBody>
          <a:bodyPr anchor="t"/>
          <a:lstStyle>
            <a:lvl1pPr algn="l">
              <a:defRPr b="1" i="0">
                <a:solidFill>
                  <a:schemeClr val="tx1"/>
                </a:solidFill>
                <a:latin typeface="Arial" charset="0"/>
                <a:ea typeface="Arial" charset="0"/>
                <a:cs typeface="Arial" charset="0"/>
              </a:defRPr>
            </a:lvl1pPr>
          </a:lstStyle>
          <a:p>
            <a:r>
              <a:rPr lang="en-US"/>
              <a:t>Click to edit Master title style</a:t>
            </a:r>
            <a:endParaRPr lang="en-US" dirty="0"/>
          </a:p>
        </p:txBody>
      </p:sp>
      <p:sp>
        <p:nvSpPr>
          <p:cNvPr id="10" name="Text Placeholder 2"/>
          <p:cNvSpPr>
            <a:spLocks noGrp="1"/>
          </p:cNvSpPr>
          <p:nvPr>
            <p:ph type="body" idx="1" hasCustomPrompt="1"/>
          </p:nvPr>
        </p:nvSpPr>
        <p:spPr>
          <a:xfrm>
            <a:off x="466193" y="2822116"/>
            <a:ext cx="8254819" cy="1125007"/>
          </a:xfrm>
          <a:prstGeom prst="rect">
            <a:avLst/>
          </a:prstGeom>
        </p:spPr>
        <p:txBody>
          <a:bodyPr anchor="ctr"/>
          <a:lstStyle>
            <a:lvl1pPr marL="0" indent="0">
              <a:buNone/>
              <a:defRPr sz="3733" b="1" i="0">
                <a:solidFill>
                  <a:srgbClr val="FFFFFF"/>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Module or Week #</a:t>
            </a:r>
          </a:p>
        </p:txBody>
      </p:sp>
      <p:sp>
        <p:nvSpPr>
          <p:cNvPr id="11" name="Text Placeholder 4"/>
          <p:cNvSpPr>
            <a:spLocks noGrp="1"/>
          </p:cNvSpPr>
          <p:nvPr>
            <p:ph type="body" sz="quarter" idx="3" hasCustomPrompt="1"/>
          </p:nvPr>
        </p:nvSpPr>
        <p:spPr>
          <a:xfrm>
            <a:off x="466194" y="4170458"/>
            <a:ext cx="8254819" cy="510572"/>
          </a:xfrm>
          <a:prstGeom prst="rect">
            <a:avLst/>
          </a:prstGeom>
        </p:spPr>
        <p:txBody>
          <a:bodyPr anchor="t"/>
          <a:lstStyle>
            <a:lvl1pPr marL="0" indent="0">
              <a:buNone/>
              <a:defRPr sz="3200" b="1" i="0">
                <a:solidFill>
                  <a:srgbClr val="FFFFFF"/>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Instructor name</a:t>
            </a:r>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1 - 2 lines">
    <p:spTree>
      <p:nvGrpSpPr>
        <p:cNvPr id="1" name=""/>
        <p:cNvGrpSpPr/>
        <p:nvPr/>
      </p:nvGrpSpPr>
      <p:grpSpPr>
        <a:xfrm>
          <a:off x="0" y="0"/>
          <a:ext cx="0" cy="0"/>
          <a:chOff x="0" y="0"/>
          <a:chExt cx="0" cy="0"/>
        </a:xfrm>
      </p:grpSpPr>
      <p:sp>
        <p:nvSpPr>
          <p:cNvPr id="9" name="Title 1"/>
          <p:cNvSpPr>
            <a:spLocks noGrp="1"/>
          </p:cNvSpPr>
          <p:nvPr>
            <p:ph type="title"/>
          </p:nvPr>
        </p:nvSpPr>
        <p:spPr>
          <a:xfrm>
            <a:off x="466193" y="1285629"/>
            <a:ext cx="8254820" cy="1759821"/>
          </a:xfrm>
          <a:prstGeom prst="rect">
            <a:avLst/>
          </a:prstGeom>
        </p:spPr>
        <p:txBody>
          <a:bodyPr anchor="b"/>
          <a:lstStyle>
            <a:lvl1pPr algn="l">
              <a:defRPr sz="4000" b="1" i="0">
                <a:solidFill>
                  <a:schemeClr val="tx1"/>
                </a:solidFill>
                <a:latin typeface="Arial" charset="0"/>
                <a:ea typeface="Arial" charset="0"/>
                <a:cs typeface="Arial" charset="0"/>
              </a:defRPr>
            </a:lvl1pPr>
          </a:lstStyle>
          <a:p>
            <a:r>
              <a:rPr lang="en-US" dirty="0"/>
              <a:t>Click to edit Master title style</a:t>
            </a:r>
          </a:p>
        </p:txBody>
      </p:sp>
      <p:sp>
        <p:nvSpPr>
          <p:cNvPr id="10" name="Text Placeholder 2"/>
          <p:cNvSpPr>
            <a:spLocks noGrp="1"/>
          </p:cNvSpPr>
          <p:nvPr>
            <p:ph type="body" idx="1" hasCustomPrompt="1"/>
          </p:nvPr>
        </p:nvSpPr>
        <p:spPr>
          <a:xfrm>
            <a:off x="466194" y="3045451"/>
            <a:ext cx="8254819" cy="2043481"/>
          </a:xfrm>
          <a:prstGeom prst="rect">
            <a:avLst/>
          </a:prstGeom>
        </p:spPr>
        <p:txBody>
          <a:bodyPr anchor="ctr"/>
          <a:lstStyle>
            <a:lvl1pPr marL="0" indent="0">
              <a:buNone/>
              <a:defRPr sz="3600" b="0" i="0">
                <a:solidFill>
                  <a:schemeClr val="tx1"/>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1 - 3 lines">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C3F3AA0-F6DB-FE47-A702-E7EEB38076E0}"/>
              </a:ext>
            </a:extLst>
          </p:cNvPr>
          <p:cNvSpPr>
            <a:spLocks noGrp="1"/>
          </p:cNvSpPr>
          <p:nvPr>
            <p:ph type="title"/>
          </p:nvPr>
        </p:nvSpPr>
        <p:spPr>
          <a:xfrm>
            <a:off x="466193" y="1285630"/>
            <a:ext cx="8254820" cy="1536486"/>
          </a:xfrm>
          <a:prstGeom prst="rect">
            <a:avLst/>
          </a:prstGeom>
        </p:spPr>
        <p:txBody>
          <a:bodyPr anchor="t"/>
          <a:lstStyle>
            <a:lvl1pPr algn="l">
              <a:defRPr sz="4000" b="1" i="0">
                <a:solidFill>
                  <a:schemeClr val="tx1"/>
                </a:solidFill>
                <a:latin typeface="Arial" charset="0"/>
                <a:ea typeface="Arial" charset="0"/>
                <a:cs typeface="Arial" charset="0"/>
              </a:defRPr>
            </a:lvl1pPr>
          </a:lstStyle>
          <a:p>
            <a:r>
              <a:rPr lang="en-US" dirty="0"/>
              <a:t>Click to edit Master title style</a:t>
            </a:r>
          </a:p>
        </p:txBody>
      </p:sp>
      <p:sp>
        <p:nvSpPr>
          <p:cNvPr id="5" name="Text Placeholder 2">
            <a:extLst>
              <a:ext uri="{FF2B5EF4-FFF2-40B4-BE49-F238E27FC236}">
                <a16:creationId xmlns:a16="http://schemas.microsoft.com/office/drawing/2014/main" id="{426DEA87-87EB-9A4B-8FCB-3F27A4CC8985}"/>
              </a:ext>
            </a:extLst>
          </p:cNvPr>
          <p:cNvSpPr>
            <a:spLocks noGrp="1"/>
          </p:cNvSpPr>
          <p:nvPr>
            <p:ph type="body" idx="1" hasCustomPrompt="1"/>
          </p:nvPr>
        </p:nvSpPr>
        <p:spPr>
          <a:xfrm>
            <a:off x="466193" y="2822116"/>
            <a:ext cx="8254819" cy="1125007"/>
          </a:xfrm>
          <a:prstGeom prst="rect">
            <a:avLst/>
          </a:prstGeom>
        </p:spPr>
        <p:txBody>
          <a:bodyPr anchor="ctr"/>
          <a:lstStyle>
            <a:lvl1pPr marL="0" indent="0">
              <a:buNone/>
              <a:defRPr sz="3600" b="1" i="0">
                <a:solidFill>
                  <a:schemeClr val="tx1"/>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
        <p:nvSpPr>
          <p:cNvPr id="6" name="Text Placeholder 4">
            <a:extLst>
              <a:ext uri="{FF2B5EF4-FFF2-40B4-BE49-F238E27FC236}">
                <a16:creationId xmlns:a16="http://schemas.microsoft.com/office/drawing/2014/main" id="{671E7FDD-C2E5-5249-A9F8-313DB3D77760}"/>
              </a:ext>
            </a:extLst>
          </p:cNvPr>
          <p:cNvSpPr>
            <a:spLocks noGrp="1"/>
          </p:cNvSpPr>
          <p:nvPr>
            <p:ph type="body" sz="quarter" idx="3" hasCustomPrompt="1"/>
          </p:nvPr>
        </p:nvSpPr>
        <p:spPr>
          <a:xfrm>
            <a:off x="466194" y="4170458"/>
            <a:ext cx="8254819" cy="510572"/>
          </a:xfrm>
          <a:prstGeom prst="rect">
            <a:avLst/>
          </a:prstGeom>
        </p:spPr>
        <p:txBody>
          <a:bodyPr anchor="t"/>
          <a:lstStyle>
            <a:lvl1pPr marL="0" indent="0">
              <a:buNone/>
              <a:defRPr sz="3200" b="1" i="0">
                <a:solidFill>
                  <a:schemeClr val="tx1"/>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Instructor name</a:t>
            </a:r>
          </a:p>
        </p:txBody>
      </p:sp>
    </p:spTree>
    <p:extLst>
      <p:ext uri="{BB962C8B-B14F-4D97-AF65-F5344CB8AC3E}">
        <p14:creationId xmlns:p14="http://schemas.microsoft.com/office/powerpoint/2010/main" val="10858957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2 - 2 lines">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FA864BC-59D8-EC43-8DEF-60200B3C90E0}"/>
              </a:ext>
            </a:extLst>
          </p:cNvPr>
          <p:cNvSpPr>
            <a:spLocks noGrp="1"/>
          </p:cNvSpPr>
          <p:nvPr>
            <p:ph type="title"/>
          </p:nvPr>
        </p:nvSpPr>
        <p:spPr>
          <a:xfrm>
            <a:off x="466193" y="1285629"/>
            <a:ext cx="8254820" cy="1759821"/>
          </a:xfrm>
          <a:prstGeom prst="rect">
            <a:avLst/>
          </a:prstGeom>
        </p:spPr>
        <p:txBody>
          <a:bodyPr anchor="b"/>
          <a:lstStyle>
            <a:lvl1pPr algn="l">
              <a:defRPr sz="4000" b="1" i="0">
                <a:solidFill>
                  <a:schemeClr val="tx1"/>
                </a:solidFill>
                <a:latin typeface="Arial" charset="0"/>
                <a:ea typeface="Arial" charset="0"/>
                <a:cs typeface="Arial" charset="0"/>
              </a:defRPr>
            </a:lvl1pPr>
          </a:lstStyle>
          <a:p>
            <a:r>
              <a:rPr lang="en-US" dirty="0"/>
              <a:t>Click to edit Master title style</a:t>
            </a:r>
          </a:p>
        </p:txBody>
      </p:sp>
      <p:sp>
        <p:nvSpPr>
          <p:cNvPr id="10" name="Text Placeholder 2">
            <a:extLst>
              <a:ext uri="{FF2B5EF4-FFF2-40B4-BE49-F238E27FC236}">
                <a16:creationId xmlns:a16="http://schemas.microsoft.com/office/drawing/2014/main" id="{9ACB8B87-1508-2448-956A-192B22842317}"/>
              </a:ext>
            </a:extLst>
          </p:cNvPr>
          <p:cNvSpPr>
            <a:spLocks noGrp="1"/>
          </p:cNvSpPr>
          <p:nvPr>
            <p:ph type="body" idx="1" hasCustomPrompt="1"/>
          </p:nvPr>
        </p:nvSpPr>
        <p:spPr>
          <a:xfrm>
            <a:off x="466194" y="3045451"/>
            <a:ext cx="8254819" cy="2043481"/>
          </a:xfrm>
          <a:prstGeom prst="rect">
            <a:avLst/>
          </a:prstGeom>
        </p:spPr>
        <p:txBody>
          <a:bodyPr anchor="ctr"/>
          <a:lstStyle>
            <a:lvl1pPr marL="0" indent="0">
              <a:buNone/>
              <a:defRPr sz="3600" b="0" i="0">
                <a:solidFill>
                  <a:schemeClr val="tx1"/>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2 - 3 lines">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1653EFA-C7D3-2D4E-BFAD-94C1BC20C42F}"/>
              </a:ext>
            </a:extLst>
          </p:cNvPr>
          <p:cNvSpPr>
            <a:spLocks noGrp="1"/>
          </p:cNvSpPr>
          <p:nvPr>
            <p:ph type="title"/>
          </p:nvPr>
        </p:nvSpPr>
        <p:spPr>
          <a:xfrm>
            <a:off x="466193" y="1285630"/>
            <a:ext cx="8254820" cy="1536486"/>
          </a:xfrm>
          <a:prstGeom prst="rect">
            <a:avLst/>
          </a:prstGeom>
        </p:spPr>
        <p:txBody>
          <a:bodyPr anchor="t"/>
          <a:lstStyle>
            <a:lvl1pPr algn="l">
              <a:defRPr sz="4000" b="1" i="0">
                <a:solidFill>
                  <a:schemeClr val="tx1"/>
                </a:solidFill>
                <a:latin typeface="Arial" charset="0"/>
                <a:ea typeface="Arial" charset="0"/>
                <a:cs typeface="Arial" charset="0"/>
              </a:defRPr>
            </a:lvl1pPr>
          </a:lstStyle>
          <a:p>
            <a:r>
              <a:rPr lang="en-US" dirty="0"/>
              <a:t>Click to edit Master title style</a:t>
            </a:r>
          </a:p>
        </p:txBody>
      </p:sp>
      <p:sp>
        <p:nvSpPr>
          <p:cNvPr id="8" name="Text Placeholder 2">
            <a:extLst>
              <a:ext uri="{FF2B5EF4-FFF2-40B4-BE49-F238E27FC236}">
                <a16:creationId xmlns:a16="http://schemas.microsoft.com/office/drawing/2014/main" id="{9C332736-02FF-FD4D-91FF-5FCE1B10F0EE}"/>
              </a:ext>
            </a:extLst>
          </p:cNvPr>
          <p:cNvSpPr>
            <a:spLocks noGrp="1"/>
          </p:cNvSpPr>
          <p:nvPr>
            <p:ph type="body" idx="1" hasCustomPrompt="1"/>
          </p:nvPr>
        </p:nvSpPr>
        <p:spPr>
          <a:xfrm>
            <a:off x="466193" y="2822116"/>
            <a:ext cx="8254819" cy="1125007"/>
          </a:xfrm>
          <a:prstGeom prst="rect">
            <a:avLst/>
          </a:prstGeom>
        </p:spPr>
        <p:txBody>
          <a:bodyPr anchor="ctr"/>
          <a:lstStyle>
            <a:lvl1pPr marL="0" indent="0">
              <a:buNone/>
              <a:defRPr sz="3600" b="1" i="0">
                <a:solidFill>
                  <a:schemeClr val="tx1"/>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
        <p:nvSpPr>
          <p:cNvPr id="11" name="Text Placeholder 4">
            <a:extLst>
              <a:ext uri="{FF2B5EF4-FFF2-40B4-BE49-F238E27FC236}">
                <a16:creationId xmlns:a16="http://schemas.microsoft.com/office/drawing/2014/main" id="{CE728C29-9B5E-E54D-8740-E7B23506D0B8}"/>
              </a:ext>
            </a:extLst>
          </p:cNvPr>
          <p:cNvSpPr>
            <a:spLocks noGrp="1"/>
          </p:cNvSpPr>
          <p:nvPr>
            <p:ph type="body" sz="quarter" idx="3" hasCustomPrompt="1"/>
          </p:nvPr>
        </p:nvSpPr>
        <p:spPr>
          <a:xfrm>
            <a:off x="466194" y="4170458"/>
            <a:ext cx="8254819" cy="510572"/>
          </a:xfrm>
          <a:prstGeom prst="rect">
            <a:avLst/>
          </a:prstGeom>
        </p:spPr>
        <p:txBody>
          <a:bodyPr anchor="t"/>
          <a:lstStyle>
            <a:lvl1pPr marL="0" indent="0">
              <a:buNone/>
              <a:defRPr sz="3200" b="1" i="0">
                <a:solidFill>
                  <a:schemeClr val="tx1"/>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Instructor name</a:t>
            </a:r>
          </a:p>
        </p:txBody>
      </p:sp>
    </p:spTree>
    <p:extLst>
      <p:ext uri="{BB962C8B-B14F-4D97-AF65-F5344CB8AC3E}">
        <p14:creationId xmlns:p14="http://schemas.microsoft.com/office/powerpoint/2010/main" val="12451103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3 - 2 lines">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4D6FE81-54E9-7347-A205-504FC2FF1C94}"/>
              </a:ext>
            </a:extLst>
          </p:cNvPr>
          <p:cNvSpPr>
            <a:spLocks noGrp="1"/>
          </p:cNvSpPr>
          <p:nvPr>
            <p:ph type="title"/>
          </p:nvPr>
        </p:nvSpPr>
        <p:spPr>
          <a:xfrm>
            <a:off x="466193" y="1285629"/>
            <a:ext cx="8254820" cy="1759821"/>
          </a:xfrm>
          <a:prstGeom prst="rect">
            <a:avLst/>
          </a:prstGeom>
        </p:spPr>
        <p:txBody>
          <a:bodyPr anchor="b"/>
          <a:lstStyle>
            <a:lvl1pPr algn="l">
              <a:defRPr sz="4000" b="1" i="0">
                <a:solidFill>
                  <a:schemeClr val="bg1"/>
                </a:solidFill>
                <a:latin typeface="Arial" charset="0"/>
                <a:ea typeface="Arial" charset="0"/>
                <a:cs typeface="Arial" charset="0"/>
              </a:defRPr>
            </a:lvl1pPr>
          </a:lstStyle>
          <a:p>
            <a:r>
              <a:rPr lang="en-US" dirty="0"/>
              <a:t>Click to edit Master title style</a:t>
            </a:r>
          </a:p>
        </p:txBody>
      </p:sp>
      <p:sp>
        <p:nvSpPr>
          <p:cNvPr id="6" name="Text Placeholder 2">
            <a:extLst>
              <a:ext uri="{FF2B5EF4-FFF2-40B4-BE49-F238E27FC236}">
                <a16:creationId xmlns:a16="http://schemas.microsoft.com/office/drawing/2014/main" id="{6BA6E938-B138-154B-99CF-9696C70125AD}"/>
              </a:ext>
            </a:extLst>
          </p:cNvPr>
          <p:cNvSpPr>
            <a:spLocks noGrp="1"/>
          </p:cNvSpPr>
          <p:nvPr>
            <p:ph type="body" idx="1" hasCustomPrompt="1"/>
          </p:nvPr>
        </p:nvSpPr>
        <p:spPr>
          <a:xfrm>
            <a:off x="466194" y="3045451"/>
            <a:ext cx="8254819" cy="2043481"/>
          </a:xfrm>
          <a:prstGeom prst="rect">
            <a:avLst/>
          </a:prstGeom>
        </p:spPr>
        <p:txBody>
          <a:bodyPr anchor="ctr"/>
          <a:lstStyle>
            <a:lvl1pPr marL="0" indent="0">
              <a:buNone/>
              <a:defRPr sz="3600" b="0" i="0">
                <a:solidFill>
                  <a:schemeClr val="bg1"/>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Tree>
    <p:extLst>
      <p:ext uri="{BB962C8B-B14F-4D97-AF65-F5344CB8AC3E}">
        <p14:creationId xmlns:p14="http://schemas.microsoft.com/office/powerpoint/2010/main" val="15897858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Header 3 - 3 lines">
    <p:spTree>
      <p:nvGrpSpPr>
        <p:cNvPr id="1" name=""/>
        <p:cNvGrpSpPr/>
        <p:nvPr/>
      </p:nvGrpSpPr>
      <p:grpSpPr>
        <a:xfrm>
          <a:off x="0" y="0"/>
          <a:ext cx="0" cy="0"/>
          <a:chOff x="0" y="0"/>
          <a:chExt cx="0" cy="0"/>
        </a:xfrm>
      </p:grpSpPr>
      <p:sp>
        <p:nvSpPr>
          <p:cNvPr id="12" name="Title 1"/>
          <p:cNvSpPr>
            <a:spLocks noGrp="1"/>
          </p:cNvSpPr>
          <p:nvPr>
            <p:ph type="title"/>
          </p:nvPr>
        </p:nvSpPr>
        <p:spPr>
          <a:xfrm>
            <a:off x="466193" y="1285630"/>
            <a:ext cx="8254820" cy="1536486"/>
          </a:xfrm>
          <a:prstGeom prst="rect">
            <a:avLst/>
          </a:prstGeom>
        </p:spPr>
        <p:txBody>
          <a:bodyPr anchor="t"/>
          <a:lstStyle>
            <a:lvl1pPr algn="l">
              <a:defRPr sz="4000" b="1" i="0">
                <a:solidFill>
                  <a:srgbClr val="FFFFFF"/>
                </a:solidFill>
                <a:latin typeface="Arial" charset="0"/>
                <a:ea typeface="Arial" charset="0"/>
                <a:cs typeface="Arial" charset="0"/>
              </a:defRPr>
            </a:lvl1pPr>
          </a:lstStyle>
          <a:p>
            <a:r>
              <a:rPr lang="en-US" dirty="0"/>
              <a:t>Click to edit Master title style</a:t>
            </a:r>
          </a:p>
        </p:txBody>
      </p:sp>
      <p:sp>
        <p:nvSpPr>
          <p:cNvPr id="13" name="Text Placeholder 2"/>
          <p:cNvSpPr>
            <a:spLocks noGrp="1"/>
          </p:cNvSpPr>
          <p:nvPr>
            <p:ph type="body" idx="1" hasCustomPrompt="1"/>
          </p:nvPr>
        </p:nvSpPr>
        <p:spPr>
          <a:xfrm>
            <a:off x="466193" y="2822116"/>
            <a:ext cx="8254819" cy="1125007"/>
          </a:xfrm>
          <a:prstGeom prst="rect">
            <a:avLst/>
          </a:prstGeom>
        </p:spPr>
        <p:txBody>
          <a:bodyPr anchor="ctr"/>
          <a:lstStyle>
            <a:lvl1pPr marL="0" indent="0">
              <a:buNone/>
              <a:defRPr sz="3733" b="1" i="0">
                <a:solidFill>
                  <a:schemeClr val="bg1"/>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
        <p:nvSpPr>
          <p:cNvPr id="14" name="Text Placeholder 4"/>
          <p:cNvSpPr>
            <a:spLocks noGrp="1"/>
          </p:cNvSpPr>
          <p:nvPr>
            <p:ph type="body" sz="quarter" idx="3" hasCustomPrompt="1"/>
          </p:nvPr>
        </p:nvSpPr>
        <p:spPr>
          <a:xfrm>
            <a:off x="466194" y="4170458"/>
            <a:ext cx="8254819" cy="510572"/>
          </a:xfrm>
          <a:prstGeom prst="rect">
            <a:avLst/>
          </a:prstGeom>
        </p:spPr>
        <p:txBody>
          <a:bodyPr anchor="t"/>
          <a:lstStyle>
            <a:lvl1pPr marL="0" indent="0">
              <a:buNone/>
              <a:defRPr sz="3200" b="1" i="0">
                <a:solidFill>
                  <a:srgbClr val="FFFFFF"/>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Instructor name</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Header 4 - 2 lines">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5BD0B18A-A590-1F47-8131-BFB6BE60127B}"/>
              </a:ext>
            </a:extLst>
          </p:cNvPr>
          <p:cNvSpPr>
            <a:spLocks noGrp="1"/>
          </p:cNvSpPr>
          <p:nvPr>
            <p:ph type="title"/>
          </p:nvPr>
        </p:nvSpPr>
        <p:spPr>
          <a:xfrm>
            <a:off x="466193" y="1285629"/>
            <a:ext cx="8254820" cy="1759821"/>
          </a:xfrm>
          <a:prstGeom prst="rect">
            <a:avLst/>
          </a:prstGeom>
        </p:spPr>
        <p:txBody>
          <a:bodyPr anchor="b"/>
          <a:lstStyle>
            <a:lvl1pPr algn="l">
              <a:defRPr sz="4000" b="1" i="0">
                <a:solidFill>
                  <a:srgbClr val="141F35"/>
                </a:solidFill>
                <a:latin typeface="Arial" charset="0"/>
                <a:ea typeface="Arial" charset="0"/>
                <a:cs typeface="Arial" charset="0"/>
              </a:defRPr>
            </a:lvl1pPr>
          </a:lstStyle>
          <a:p>
            <a:r>
              <a:rPr lang="en-US" dirty="0"/>
              <a:t>Click to edit Master title style</a:t>
            </a:r>
          </a:p>
        </p:txBody>
      </p:sp>
      <p:sp>
        <p:nvSpPr>
          <p:cNvPr id="13" name="Text Placeholder 2">
            <a:extLst>
              <a:ext uri="{FF2B5EF4-FFF2-40B4-BE49-F238E27FC236}">
                <a16:creationId xmlns:a16="http://schemas.microsoft.com/office/drawing/2014/main" id="{63E126F1-EAD1-B54A-A22F-06FD478709C6}"/>
              </a:ext>
            </a:extLst>
          </p:cNvPr>
          <p:cNvSpPr>
            <a:spLocks noGrp="1"/>
          </p:cNvSpPr>
          <p:nvPr>
            <p:ph type="body" idx="1" hasCustomPrompt="1"/>
          </p:nvPr>
        </p:nvSpPr>
        <p:spPr>
          <a:xfrm>
            <a:off x="466194" y="3045451"/>
            <a:ext cx="8254819" cy="2043481"/>
          </a:xfrm>
          <a:prstGeom prst="rect">
            <a:avLst/>
          </a:prstGeom>
        </p:spPr>
        <p:txBody>
          <a:bodyPr anchor="ctr"/>
          <a:lstStyle>
            <a:lvl1pPr marL="0" indent="0">
              <a:buNone/>
              <a:defRPr sz="3600" b="0" i="0">
                <a:solidFill>
                  <a:srgbClr val="141F35"/>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Header 4 - 3 lines">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80EC91E-0DCB-A643-A761-B02FE8B85F81}"/>
              </a:ext>
            </a:extLst>
          </p:cNvPr>
          <p:cNvSpPr>
            <a:spLocks noGrp="1"/>
          </p:cNvSpPr>
          <p:nvPr>
            <p:ph type="title"/>
          </p:nvPr>
        </p:nvSpPr>
        <p:spPr>
          <a:xfrm>
            <a:off x="466193" y="1285630"/>
            <a:ext cx="8254820" cy="1536486"/>
          </a:xfrm>
          <a:prstGeom prst="rect">
            <a:avLst/>
          </a:prstGeom>
        </p:spPr>
        <p:txBody>
          <a:bodyPr anchor="ctr"/>
          <a:lstStyle>
            <a:lvl1pPr algn="l">
              <a:defRPr sz="4000" b="1" i="0">
                <a:solidFill>
                  <a:srgbClr val="000000"/>
                </a:solidFill>
                <a:latin typeface="Arial" charset="0"/>
                <a:ea typeface="Arial" charset="0"/>
                <a:cs typeface="Arial" charset="0"/>
              </a:defRPr>
            </a:lvl1pPr>
          </a:lstStyle>
          <a:p>
            <a:r>
              <a:rPr lang="en-US" dirty="0"/>
              <a:t>Click to edit Master title style</a:t>
            </a:r>
          </a:p>
        </p:txBody>
      </p:sp>
      <p:sp>
        <p:nvSpPr>
          <p:cNvPr id="4" name="Text Placeholder 2">
            <a:extLst>
              <a:ext uri="{FF2B5EF4-FFF2-40B4-BE49-F238E27FC236}">
                <a16:creationId xmlns:a16="http://schemas.microsoft.com/office/drawing/2014/main" id="{4BEE24F5-1C10-EA43-A5E9-4FA75E3B567A}"/>
              </a:ext>
            </a:extLst>
          </p:cNvPr>
          <p:cNvSpPr>
            <a:spLocks noGrp="1"/>
          </p:cNvSpPr>
          <p:nvPr>
            <p:ph type="body" idx="1" hasCustomPrompt="1"/>
          </p:nvPr>
        </p:nvSpPr>
        <p:spPr>
          <a:xfrm>
            <a:off x="466193" y="2822116"/>
            <a:ext cx="8254819" cy="1125007"/>
          </a:xfrm>
          <a:prstGeom prst="rect">
            <a:avLst/>
          </a:prstGeom>
        </p:spPr>
        <p:txBody>
          <a:bodyPr anchor="ctr"/>
          <a:lstStyle>
            <a:lvl1pPr marL="0" indent="0">
              <a:buNone/>
              <a:defRPr sz="3600" b="1" i="0">
                <a:solidFill>
                  <a:srgbClr val="000000"/>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
        <p:nvSpPr>
          <p:cNvPr id="5" name="Text Placeholder 4">
            <a:extLst>
              <a:ext uri="{FF2B5EF4-FFF2-40B4-BE49-F238E27FC236}">
                <a16:creationId xmlns:a16="http://schemas.microsoft.com/office/drawing/2014/main" id="{1F3E558E-F970-FE4B-A336-F787DC785EE1}"/>
              </a:ext>
            </a:extLst>
          </p:cNvPr>
          <p:cNvSpPr>
            <a:spLocks noGrp="1"/>
          </p:cNvSpPr>
          <p:nvPr>
            <p:ph type="body" sz="quarter" idx="3" hasCustomPrompt="1"/>
          </p:nvPr>
        </p:nvSpPr>
        <p:spPr>
          <a:xfrm>
            <a:off x="466194" y="4170458"/>
            <a:ext cx="8254819" cy="510572"/>
          </a:xfrm>
          <a:prstGeom prst="rect">
            <a:avLst/>
          </a:prstGeom>
        </p:spPr>
        <p:txBody>
          <a:bodyPr anchor="t"/>
          <a:lstStyle>
            <a:lvl1pPr marL="0" indent="0">
              <a:buNone/>
              <a:defRPr sz="3200" b="1" i="0">
                <a:solidFill>
                  <a:srgbClr val="000000"/>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Instructor name</a:t>
            </a:r>
          </a:p>
        </p:txBody>
      </p:sp>
    </p:spTree>
    <p:extLst>
      <p:ext uri="{BB962C8B-B14F-4D97-AF65-F5344CB8AC3E}">
        <p14:creationId xmlns:p14="http://schemas.microsoft.com/office/powerpoint/2010/main" val="3003972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Header 5 - 2 lines">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EC55EE0-4991-C84B-8D68-5E2FDEE28568}"/>
              </a:ext>
            </a:extLst>
          </p:cNvPr>
          <p:cNvSpPr>
            <a:spLocks noGrp="1"/>
          </p:cNvSpPr>
          <p:nvPr>
            <p:ph type="title"/>
          </p:nvPr>
        </p:nvSpPr>
        <p:spPr>
          <a:xfrm>
            <a:off x="466193" y="1285629"/>
            <a:ext cx="8254820" cy="1759821"/>
          </a:xfrm>
          <a:prstGeom prst="rect">
            <a:avLst/>
          </a:prstGeom>
        </p:spPr>
        <p:txBody>
          <a:bodyPr anchor="b"/>
          <a:lstStyle>
            <a:lvl1pPr algn="l">
              <a:defRPr sz="4000" b="1" i="0">
                <a:solidFill>
                  <a:schemeClr val="bg1"/>
                </a:solidFill>
                <a:latin typeface="Arial" charset="0"/>
                <a:ea typeface="Arial" charset="0"/>
                <a:cs typeface="Arial" charset="0"/>
              </a:defRPr>
            </a:lvl1pPr>
          </a:lstStyle>
          <a:p>
            <a:r>
              <a:rPr lang="en-US" dirty="0"/>
              <a:t>Click to edit Master title style</a:t>
            </a:r>
          </a:p>
        </p:txBody>
      </p:sp>
      <p:sp>
        <p:nvSpPr>
          <p:cNvPr id="13" name="Text Placeholder 2">
            <a:extLst>
              <a:ext uri="{FF2B5EF4-FFF2-40B4-BE49-F238E27FC236}">
                <a16:creationId xmlns:a16="http://schemas.microsoft.com/office/drawing/2014/main" id="{7B2A2718-05E5-C445-AF69-76DA539853A1}"/>
              </a:ext>
            </a:extLst>
          </p:cNvPr>
          <p:cNvSpPr>
            <a:spLocks noGrp="1"/>
          </p:cNvSpPr>
          <p:nvPr>
            <p:ph type="body" idx="1" hasCustomPrompt="1"/>
          </p:nvPr>
        </p:nvSpPr>
        <p:spPr>
          <a:xfrm>
            <a:off x="466194" y="3045451"/>
            <a:ext cx="8254819" cy="2043481"/>
          </a:xfrm>
          <a:prstGeom prst="rect">
            <a:avLst/>
          </a:prstGeom>
        </p:spPr>
        <p:txBody>
          <a:bodyPr anchor="ctr"/>
          <a:lstStyle>
            <a:lvl1pPr marL="0" indent="0">
              <a:buNone/>
              <a:defRPr sz="3600" b="0" i="0">
                <a:solidFill>
                  <a:schemeClr val="bg1"/>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Tree>
    <p:extLst>
      <p:ext uri="{BB962C8B-B14F-4D97-AF65-F5344CB8AC3E}">
        <p14:creationId xmlns:p14="http://schemas.microsoft.com/office/powerpoint/2010/main" val="12549405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Header 5 - 3 lines">
    <p:spTree>
      <p:nvGrpSpPr>
        <p:cNvPr id="1" name=""/>
        <p:cNvGrpSpPr/>
        <p:nvPr/>
      </p:nvGrpSpPr>
      <p:grpSpPr>
        <a:xfrm>
          <a:off x="0" y="0"/>
          <a:ext cx="0" cy="0"/>
          <a:chOff x="0" y="0"/>
          <a:chExt cx="0" cy="0"/>
        </a:xfrm>
      </p:grpSpPr>
      <p:sp>
        <p:nvSpPr>
          <p:cNvPr id="7" name="Title 1"/>
          <p:cNvSpPr>
            <a:spLocks noGrp="1"/>
          </p:cNvSpPr>
          <p:nvPr>
            <p:ph type="title"/>
          </p:nvPr>
        </p:nvSpPr>
        <p:spPr>
          <a:xfrm>
            <a:off x="466193" y="1285630"/>
            <a:ext cx="8254820" cy="1536486"/>
          </a:xfrm>
          <a:prstGeom prst="rect">
            <a:avLst/>
          </a:prstGeom>
        </p:spPr>
        <p:txBody>
          <a:bodyPr anchor="ctr"/>
          <a:lstStyle>
            <a:lvl1pPr algn="l">
              <a:defRPr b="1" i="0">
                <a:solidFill>
                  <a:schemeClr val="bg1"/>
                </a:solidFill>
                <a:latin typeface="Arial" charset="0"/>
                <a:ea typeface="Arial" charset="0"/>
                <a:cs typeface="Arial" charset="0"/>
              </a:defRPr>
            </a:lvl1pPr>
          </a:lstStyle>
          <a:p>
            <a:r>
              <a:rPr lang="en-US" dirty="0"/>
              <a:t>Click to edit Master title style</a:t>
            </a:r>
          </a:p>
        </p:txBody>
      </p:sp>
      <p:sp>
        <p:nvSpPr>
          <p:cNvPr id="8" name="Text Placeholder 2"/>
          <p:cNvSpPr>
            <a:spLocks noGrp="1"/>
          </p:cNvSpPr>
          <p:nvPr>
            <p:ph type="body" idx="1" hasCustomPrompt="1"/>
          </p:nvPr>
        </p:nvSpPr>
        <p:spPr>
          <a:xfrm>
            <a:off x="466193" y="2822116"/>
            <a:ext cx="8254819" cy="1125007"/>
          </a:xfrm>
          <a:prstGeom prst="rect">
            <a:avLst/>
          </a:prstGeom>
        </p:spPr>
        <p:txBody>
          <a:bodyPr anchor="ctr"/>
          <a:lstStyle>
            <a:lvl1pPr marL="0" indent="0">
              <a:buNone/>
              <a:defRPr sz="3733" b="1" i="0">
                <a:solidFill>
                  <a:schemeClr val="bg1"/>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
        <p:nvSpPr>
          <p:cNvPr id="9" name="Text Placeholder 4"/>
          <p:cNvSpPr>
            <a:spLocks noGrp="1"/>
          </p:cNvSpPr>
          <p:nvPr>
            <p:ph type="body" sz="quarter" idx="3" hasCustomPrompt="1"/>
          </p:nvPr>
        </p:nvSpPr>
        <p:spPr>
          <a:xfrm>
            <a:off x="466194" y="4170458"/>
            <a:ext cx="8254819" cy="510572"/>
          </a:xfrm>
          <a:prstGeom prst="rect">
            <a:avLst/>
          </a:prstGeom>
        </p:spPr>
        <p:txBody>
          <a:bodyPr anchor="t"/>
          <a:lstStyle>
            <a:lvl1pPr marL="0" indent="0">
              <a:buNone/>
              <a:defRPr sz="3200" b="1" i="0">
                <a:solidFill>
                  <a:schemeClr val="bg1"/>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Instructor name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1 Seate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CC98878-4F62-FF40-9D56-3D26743B3961}"/>
              </a:ext>
            </a:extLst>
          </p:cNvPr>
          <p:cNvSpPr>
            <a:spLocks noGrp="1"/>
          </p:cNvSpPr>
          <p:nvPr>
            <p:ph type="title"/>
          </p:nvPr>
        </p:nvSpPr>
        <p:spPr>
          <a:xfrm>
            <a:off x="1480931" y="1107963"/>
            <a:ext cx="6182139" cy="2130696"/>
          </a:xfrm>
          <a:prstGeom prst="rect">
            <a:avLst/>
          </a:prstGeom>
        </p:spPr>
        <p:txBody>
          <a:bodyPr anchor="ctr"/>
          <a:lstStyle>
            <a:lvl1pPr algn="l">
              <a:defRPr b="1" i="0">
                <a:solidFill>
                  <a:schemeClr val="bg1"/>
                </a:solidFill>
                <a:latin typeface="Arial" charset="0"/>
                <a:ea typeface="Arial" charset="0"/>
                <a:cs typeface="Arial" charset="0"/>
              </a:defRPr>
            </a:lvl1pPr>
          </a:lstStyle>
          <a:p>
            <a:r>
              <a:rPr lang="en-US"/>
              <a:t>Click to edit Master title style</a:t>
            </a:r>
            <a:endParaRPr lang="en-US" dirty="0"/>
          </a:p>
        </p:txBody>
      </p:sp>
      <p:sp>
        <p:nvSpPr>
          <p:cNvPr id="4" name="Text Placeholder 2">
            <a:extLst>
              <a:ext uri="{FF2B5EF4-FFF2-40B4-BE49-F238E27FC236}">
                <a16:creationId xmlns:a16="http://schemas.microsoft.com/office/drawing/2014/main" id="{78E36859-01C0-104C-ABA0-D4207CC85A4A}"/>
              </a:ext>
            </a:extLst>
          </p:cNvPr>
          <p:cNvSpPr>
            <a:spLocks noGrp="1"/>
          </p:cNvSpPr>
          <p:nvPr>
            <p:ph type="body" idx="1" hasCustomPrompt="1"/>
          </p:nvPr>
        </p:nvSpPr>
        <p:spPr>
          <a:xfrm>
            <a:off x="1480931" y="3238659"/>
            <a:ext cx="6182139" cy="843755"/>
          </a:xfrm>
          <a:prstGeom prst="rect">
            <a:avLst/>
          </a:prstGeom>
        </p:spPr>
        <p:txBody>
          <a:bodyPr anchor="ctr"/>
          <a:lstStyle>
            <a:lvl1pPr marL="0" indent="0">
              <a:buNone/>
              <a:defRPr sz="2800" b="1" i="0" baseline="0">
                <a:solidFill>
                  <a:schemeClr val="bg1"/>
                </a:solidFill>
                <a:latin typeface="Arial" charset="0"/>
                <a:ea typeface="Arial" charset="0"/>
                <a:cs typeface="Arial"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dirty="0"/>
              <a:t>Module or Week #</a:t>
            </a:r>
          </a:p>
        </p:txBody>
      </p:sp>
      <p:sp>
        <p:nvSpPr>
          <p:cNvPr id="5" name="Text Placeholder 4">
            <a:extLst>
              <a:ext uri="{FF2B5EF4-FFF2-40B4-BE49-F238E27FC236}">
                <a16:creationId xmlns:a16="http://schemas.microsoft.com/office/drawing/2014/main" id="{7B737753-7CD0-A548-B0A1-32CF434A7B14}"/>
              </a:ext>
            </a:extLst>
          </p:cNvPr>
          <p:cNvSpPr>
            <a:spLocks noGrp="1"/>
          </p:cNvSpPr>
          <p:nvPr>
            <p:ph type="body" sz="quarter" idx="3" hasCustomPrompt="1"/>
          </p:nvPr>
        </p:nvSpPr>
        <p:spPr>
          <a:xfrm>
            <a:off x="1480931" y="4201732"/>
            <a:ext cx="6182139" cy="707391"/>
          </a:xfrm>
          <a:prstGeom prst="rect">
            <a:avLst/>
          </a:prstGeom>
        </p:spPr>
        <p:txBody>
          <a:bodyPr anchor="ctr"/>
          <a:lstStyle>
            <a:lvl1pPr marL="0" indent="0">
              <a:buNone/>
              <a:defRPr sz="2400" b="1" i="0" baseline="0">
                <a:solidFill>
                  <a:schemeClr val="bg1"/>
                </a:solidFill>
                <a:latin typeface="Arial" charset="0"/>
                <a:ea typeface="Arial" charset="0"/>
                <a:cs typeface="Arial"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dirty="0"/>
              <a:t>Instructor Name</a:t>
            </a:r>
          </a:p>
        </p:txBody>
      </p:sp>
    </p:spTree>
    <p:extLst>
      <p:ext uri="{BB962C8B-B14F-4D97-AF65-F5344CB8AC3E}">
        <p14:creationId xmlns:p14="http://schemas.microsoft.com/office/powerpoint/2010/main" val="1591199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Header 6 - 2 lines">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172EE2B5-1F0F-9E4B-B5CA-9E717F5F186B}"/>
              </a:ext>
            </a:extLst>
          </p:cNvPr>
          <p:cNvSpPr>
            <a:spLocks noGrp="1"/>
          </p:cNvSpPr>
          <p:nvPr>
            <p:ph type="title"/>
          </p:nvPr>
        </p:nvSpPr>
        <p:spPr>
          <a:xfrm>
            <a:off x="466193" y="1285629"/>
            <a:ext cx="8254820" cy="1759821"/>
          </a:xfrm>
          <a:prstGeom prst="rect">
            <a:avLst/>
          </a:prstGeom>
        </p:spPr>
        <p:txBody>
          <a:bodyPr anchor="b"/>
          <a:lstStyle>
            <a:lvl1pPr algn="l">
              <a:defRPr sz="4000" b="1" i="0">
                <a:solidFill>
                  <a:srgbClr val="141F35"/>
                </a:solidFill>
                <a:latin typeface="Arial" charset="0"/>
                <a:ea typeface="Arial" charset="0"/>
                <a:cs typeface="Arial"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29B241E2-8FB6-F943-B798-E26260114898}"/>
              </a:ext>
            </a:extLst>
          </p:cNvPr>
          <p:cNvSpPr>
            <a:spLocks noGrp="1"/>
          </p:cNvSpPr>
          <p:nvPr>
            <p:ph type="body" idx="1" hasCustomPrompt="1"/>
          </p:nvPr>
        </p:nvSpPr>
        <p:spPr>
          <a:xfrm>
            <a:off x="466194" y="3045451"/>
            <a:ext cx="8254819" cy="2043481"/>
          </a:xfrm>
          <a:prstGeom prst="rect">
            <a:avLst/>
          </a:prstGeom>
        </p:spPr>
        <p:txBody>
          <a:bodyPr anchor="ctr"/>
          <a:lstStyle>
            <a:lvl1pPr marL="0" indent="0">
              <a:buNone/>
              <a:defRPr sz="3600" b="0" i="0">
                <a:solidFill>
                  <a:srgbClr val="141F35"/>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Tree>
    <p:extLst>
      <p:ext uri="{BB962C8B-B14F-4D97-AF65-F5344CB8AC3E}">
        <p14:creationId xmlns:p14="http://schemas.microsoft.com/office/powerpoint/2010/main" val="339587223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Header 6 - 3 lines">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F8F791B3-0D7B-A641-958B-5DAE14682DC0}"/>
              </a:ext>
            </a:extLst>
          </p:cNvPr>
          <p:cNvSpPr>
            <a:spLocks noGrp="1"/>
          </p:cNvSpPr>
          <p:nvPr>
            <p:ph type="title"/>
          </p:nvPr>
        </p:nvSpPr>
        <p:spPr>
          <a:xfrm>
            <a:off x="466193" y="1285630"/>
            <a:ext cx="8254820" cy="1536486"/>
          </a:xfrm>
          <a:prstGeom prst="rect">
            <a:avLst/>
          </a:prstGeom>
        </p:spPr>
        <p:txBody>
          <a:bodyPr anchor="t"/>
          <a:lstStyle>
            <a:lvl1pPr algn="l">
              <a:defRPr b="1" i="0">
                <a:solidFill>
                  <a:srgbClr val="141F35"/>
                </a:solidFill>
                <a:latin typeface="Arial" charset="0"/>
                <a:ea typeface="Arial" charset="0"/>
                <a:cs typeface="Arial" charset="0"/>
              </a:defRPr>
            </a:lvl1pPr>
          </a:lstStyle>
          <a:p>
            <a:r>
              <a:rPr lang="en-US" dirty="0"/>
              <a:t>Click to edit Master title style</a:t>
            </a:r>
          </a:p>
        </p:txBody>
      </p:sp>
      <p:sp>
        <p:nvSpPr>
          <p:cNvPr id="13" name="Text Placeholder 2">
            <a:extLst>
              <a:ext uri="{FF2B5EF4-FFF2-40B4-BE49-F238E27FC236}">
                <a16:creationId xmlns:a16="http://schemas.microsoft.com/office/drawing/2014/main" id="{DEB98696-0B62-D14A-A6D3-4F3BC1771EBF}"/>
              </a:ext>
            </a:extLst>
          </p:cNvPr>
          <p:cNvSpPr>
            <a:spLocks noGrp="1"/>
          </p:cNvSpPr>
          <p:nvPr>
            <p:ph type="body" idx="1" hasCustomPrompt="1"/>
          </p:nvPr>
        </p:nvSpPr>
        <p:spPr>
          <a:xfrm>
            <a:off x="466193" y="2822116"/>
            <a:ext cx="8254819" cy="1125007"/>
          </a:xfrm>
          <a:prstGeom prst="rect">
            <a:avLst/>
          </a:prstGeom>
        </p:spPr>
        <p:txBody>
          <a:bodyPr anchor="ctr"/>
          <a:lstStyle>
            <a:lvl1pPr marL="0" indent="0">
              <a:buNone/>
              <a:defRPr sz="3733" b="1" i="0">
                <a:solidFill>
                  <a:srgbClr val="141F35"/>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
        <p:nvSpPr>
          <p:cNvPr id="14" name="Text Placeholder 4">
            <a:extLst>
              <a:ext uri="{FF2B5EF4-FFF2-40B4-BE49-F238E27FC236}">
                <a16:creationId xmlns:a16="http://schemas.microsoft.com/office/drawing/2014/main" id="{D413DD53-F98E-A44F-AF88-314E929E9FC4}"/>
              </a:ext>
            </a:extLst>
          </p:cNvPr>
          <p:cNvSpPr>
            <a:spLocks noGrp="1"/>
          </p:cNvSpPr>
          <p:nvPr>
            <p:ph type="body" sz="quarter" idx="3" hasCustomPrompt="1"/>
          </p:nvPr>
        </p:nvSpPr>
        <p:spPr>
          <a:xfrm>
            <a:off x="466194" y="4170458"/>
            <a:ext cx="8254819" cy="510572"/>
          </a:xfrm>
          <a:prstGeom prst="rect">
            <a:avLst/>
          </a:prstGeom>
        </p:spPr>
        <p:txBody>
          <a:bodyPr anchor="t"/>
          <a:lstStyle>
            <a:lvl1pPr marL="0" indent="0">
              <a:buNone/>
              <a:defRPr sz="3200" b="1" i="0">
                <a:solidFill>
                  <a:srgbClr val="141F35"/>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Instructor name</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Full Width">
    <p:spTree>
      <p:nvGrpSpPr>
        <p:cNvPr id="1" name=""/>
        <p:cNvGrpSpPr/>
        <p:nvPr/>
      </p:nvGrpSpPr>
      <p:grpSpPr>
        <a:xfrm>
          <a:off x="0" y="0"/>
          <a:ext cx="0" cy="0"/>
          <a:chOff x="0" y="0"/>
          <a:chExt cx="0" cy="0"/>
        </a:xfrm>
      </p:grpSpPr>
      <p:sp>
        <p:nvSpPr>
          <p:cNvPr id="7" name="Text Placeholder 2">
            <a:extLst>
              <a:ext uri="{FF2B5EF4-FFF2-40B4-BE49-F238E27FC236}">
                <a16:creationId xmlns:a16="http://schemas.microsoft.com/office/drawing/2014/main" id="{E44EEFD8-D5D5-0947-9D3C-AF1FB5570712}"/>
              </a:ext>
            </a:extLst>
          </p:cNvPr>
          <p:cNvSpPr>
            <a:spLocks noGrp="1"/>
          </p:cNvSpPr>
          <p:nvPr>
            <p:ph idx="1"/>
          </p:nvPr>
        </p:nvSpPr>
        <p:spPr>
          <a:xfrm>
            <a:off x="457200" y="776614"/>
            <a:ext cx="8098637" cy="4071834"/>
          </a:xfrm>
          <a:prstGeom prst="rect">
            <a:avLst/>
          </a:prstGeom>
        </p:spPr>
        <p:txBody>
          <a:bodyPr vert="horz" lIns="91440" tIns="45720" rIns="91440" bIns="45720" rtlCol="0" anchor="ctr">
            <a:normAutofit/>
          </a:bodyPr>
          <a:lstStyle>
            <a:lvl1pPr>
              <a:spcBef>
                <a:spcPts val="72"/>
              </a:spcBef>
              <a:spcAft>
                <a:spcPts val="1200"/>
              </a:spcAft>
              <a:defRPr sz="2800">
                <a:latin typeface="Arial" panose="020B0604020202020204" pitchFamily="34" charset="0"/>
                <a:cs typeface="Arial" panose="020B0604020202020204" pitchFamily="34" charset="0"/>
              </a:defRPr>
            </a:lvl1pPr>
            <a:lvl2pPr>
              <a:spcBef>
                <a:spcPts val="100"/>
              </a:spcBef>
              <a:spcAft>
                <a:spcPts val="600"/>
              </a:spcAft>
              <a:defRPr sz="2400">
                <a:latin typeface="Arial" panose="020B0604020202020204" pitchFamily="34" charset="0"/>
                <a:cs typeface="Arial" panose="020B0604020202020204" pitchFamily="34" charset="0"/>
              </a:defRPr>
            </a:lvl2pPr>
            <a:lvl3pPr>
              <a:spcBef>
                <a:spcPts val="100"/>
              </a:spcBef>
              <a:spcAft>
                <a:spcPts val="600"/>
              </a:spcAft>
              <a:defRPr sz="2000">
                <a:latin typeface="Arial" panose="020B0604020202020204" pitchFamily="34" charset="0"/>
                <a:cs typeface="Arial" panose="020B0604020202020204" pitchFamily="34" charset="0"/>
              </a:defRPr>
            </a:lvl3pPr>
            <a:lvl4pPr>
              <a:spcBef>
                <a:spcPts val="100"/>
              </a:spcBef>
              <a:spcAft>
                <a:spcPts val="600"/>
              </a:spcAft>
              <a:defRPr sz="2000">
                <a:latin typeface="Arial" panose="020B0604020202020204" pitchFamily="34" charset="0"/>
                <a:cs typeface="Arial" panose="020B0604020202020204" pitchFamily="34" charset="0"/>
              </a:defRPr>
            </a:lvl4pPr>
            <a:lvl5pPr>
              <a:spcBef>
                <a:spcPts val="100"/>
              </a:spcBef>
              <a:spcAft>
                <a:spcPts val="600"/>
              </a:spcAft>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a:extLst>
              <a:ext uri="{FF2B5EF4-FFF2-40B4-BE49-F238E27FC236}">
                <a16:creationId xmlns:a16="http://schemas.microsoft.com/office/drawing/2014/main" id="{B85042B6-CAB7-3846-8466-8260AB8B8204}"/>
              </a:ext>
            </a:extLst>
          </p:cNvPr>
          <p:cNvSpPr>
            <a:spLocks noGrp="1"/>
          </p:cNvSpPr>
          <p:nvPr>
            <p:ph type="title"/>
          </p:nvPr>
        </p:nvSpPr>
        <p:spPr>
          <a:xfrm>
            <a:off x="457200" y="63944"/>
            <a:ext cx="8098637" cy="712670"/>
          </a:xfrm>
          <a:prstGeom prst="rect">
            <a:avLst/>
          </a:prstGeom>
        </p:spPr>
        <p:txBody>
          <a:bodyPr vert="horz" lIns="91440" tIns="45720" rIns="91440" bIns="45720" rtlCol="0" anchor="t">
            <a:normAutofit/>
          </a:bodyPr>
          <a:lstStyle/>
          <a:p>
            <a:r>
              <a:rPr lang="en-US" dirty="0"/>
              <a:t>Click to edit Master title style</a:t>
            </a:r>
          </a:p>
        </p:txBody>
      </p:sp>
      <p:sp>
        <p:nvSpPr>
          <p:cNvPr id="10" name="Text Placeholder 9">
            <a:extLst>
              <a:ext uri="{FF2B5EF4-FFF2-40B4-BE49-F238E27FC236}">
                <a16:creationId xmlns:a16="http://schemas.microsoft.com/office/drawing/2014/main" id="{AF210522-D06D-3B45-8E45-095BD2E984AA}"/>
              </a:ext>
            </a:extLst>
          </p:cNvPr>
          <p:cNvSpPr>
            <a:spLocks noGrp="1"/>
          </p:cNvSpPr>
          <p:nvPr>
            <p:ph type="body" sz="quarter" idx="10" hasCustomPrompt="1"/>
          </p:nvPr>
        </p:nvSpPr>
        <p:spPr>
          <a:xfrm>
            <a:off x="457200" y="4848225"/>
            <a:ext cx="8099425" cy="295275"/>
          </a:xfrm>
          <a:prstGeom prst="rect">
            <a:avLst/>
          </a:prstGeom>
        </p:spPr>
        <p:txBody>
          <a:bodyPr/>
          <a:lstStyle>
            <a:lvl1pPr>
              <a:defRPr sz="1200"/>
            </a:lvl1pPr>
          </a:lstStyle>
          <a:p>
            <a:pPr lvl="0"/>
            <a:r>
              <a:rPr lang="en-US" dirty="0"/>
              <a:t>Insert Citation</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Green Screen Left">
    <p:spTree>
      <p:nvGrpSpPr>
        <p:cNvPr id="1" name=""/>
        <p:cNvGrpSpPr/>
        <p:nvPr/>
      </p:nvGrpSpPr>
      <p:grpSpPr>
        <a:xfrm>
          <a:off x="0" y="0"/>
          <a:ext cx="0" cy="0"/>
          <a:chOff x="0" y="0"/>
          <a:chExt cx="0" cy="0"/>
        </a:xfrm>
      </p:grpSpPr>
      <p:sp>
        <p:nvSpPr>
          <p:cNvPr id="7" name="Text Placeholder 2">
            <a:extLst>
              <a:ext uri="{FF2B5EF4-FFF2-40B4-BE49-F238E27FC236}">
                <a16:creationId xmlns:a16="http://schemas.microsoft.com/office/drawing/2014/main" id="{E44EEFD8-D5D5-0947-9D3C-AF1FB5570712}"/>
              </a:ext>
            </a:extLst>
          </p:cNvPr>
          <p:cNvSpPr>
            <a:spLocks noGrp="1"/>
          </p:cNvSpPr>
          <p:nvPr>
            <p:ph idx="1"/>
          </p:nvPr>
        </p:nvSpPr>
        <p:spPr>
          <a:xfrm>
            <a:off x="2286000" y="1280160"/>
            <a:ext cx="6270625" cy="3568287"/>
          </a:xfrm>
          <a:prstGeom prst="rect">
            <a:avLst/>
          </a:prstGeom>
        </p:spPr>
        <p:txBody>
          <a:bodyPr vert="horz" lIns="91440" tIns="45720" rIns="91440" bIns="45720" rtlCol="0" anchor="ctr">
            <a:normAutofit/>
          </a:bodyPr>
          <a:lstStyle>
            <a:lvl1pPr>
              <a:spcBef>
                <a:spcPts val="72"/>
              </a:spcBef>
              <a:spcAft>
                <a:spcPts val="1200"/>
              </a:spcAft>
              <a:defRPr sz="2800">
                <a:latin typeface="Arial" panose="020B0604020202020204" pitchFamily="34" charset="0"/>
                <a:cs typeface="Arial" panose="020B0604020202020204" pitchFamily="34" charset="0"/>
              </a:defRPr>
            </a:lvl1pPr>
            <a:lvl2pPr>
              <a:spcBef>
                <a:spcPts val="100"/>
              </a:spcBef>
              <a:spcAft>
                <a:spcPts val="600"/>
              </a:spcAft>
              <a:defRPr sz="2400">
                <a:latin typeface="Arial" panose="020B0604020202020204" pitchFamily="34" charset="0"/>
                <a:cs typeface="Arial" panose="020B0604020202020204" pitchFamily="34" charset="0"/>
              </a:defRPr>
            </a:lvl2pPr>
            <a:lvl3pPr>
              <a:spcBef>
                <a:spcPts val="100"/>
              </a:spcBef>
              <a:spcAft>
                <a:spcPts val="600"/>
              </a:spcAft>
              <a:defRPr sz="2000">
                <a:latin typeface="Arial" panose="020B0604020202020204" pitchFamily="34" charset="0"/>
                <a:cs typeface="Arial" panose="020B0604020202020204" pitchFamily="34" charset="0"/>
              </a:defRPr>
            </a:lvl3pPr>
            <a:lvl4pPr>
              <a:spcBef>
                <a:spcPts val="100"/>
              </a:spcBef>
              <a:spcAft>
                <a:spcPts val="600"/>
              </a:spcAft>
              <a:defRPr sz="2000">
                <a:latin typeface="Arial" panose="020B0604020202020204" pitchFamily="34" charset="0"/>
                <a:cs typeface="Arial" panose="020B0604020202020204" pitchFamily="34" charset="0"/>
              </a:defRPr>
            </a:lvl4pPr>
            <a:lvl5pPr>
              <a:spcBef>
                <a:spcPts val="100"/>
              </a:spcBef>
              <a:spcAft>
                <a:spcPts val="600"/>
              </a:spcAft>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a:extLst>
              <a:ext uri="{FF2B5EF4-FFF2-40B4-BE49-F238E27FC236}">
                <a16:creationId xmlns:a16="http://schemas.microsoft.com/office/drawing/2014/main" id="{B85042B6-CAB7-3846-8466-8260AB8B8204}"/>
              </a:ext>
            </a:extLst>
          </p:cNvPr>
          <p:cNvSpPr>
            <a:spLocks noGrp="1"/>
          </p:cNvSpPr>
          <p:nvPr>
            <p:ph type="title"/>
          </p:nvPr>
        </p:nvSpPr>
        <p:spPr>
          <a:xfrm>
            <a:off x="2286001" y="63944"/>
            <a:ext cx="6270624" cy="1216216"/>
          </a:xfrm>
          <a:prstGeom prst="rect">
            <a:avLst/>
          </a:prstGeom>
        </p:spPr>
        <p:txBody>
          <a:bodyPr vert="horz" lIns="91440" tIns="45720" rIns="91440" bIns="45720" rtlCol="0" anchor="t">
            <a:normAutofit/>
          </a:bodyPr>
          <a:lstStyle/>
          <a:p>
            <a:r>
              <a:rPr lang="en-US" dirty="0"/>
              <a:t>Click to edit Master title style</a:t>
            </a:r>
          </a:p>
        </p:txBody>
      </p:sp>
      <p:sp>
        <p:nvSpPr>
          <p:cNvPr id="10" name="Text Placeholder 9">
            <a:extLst>
              <a:ext uri="{FF2B5EF4-FFF2-40B4-BE49-F238E27FC236}">
                <a16:creationId xmlns:a16="http://schemas.microsoft.com/office/drawing/2014/main" id="{AF210522-D06D-3B45-8E45-095BD2E984AA}"/>
              </a:ext>
            </a:extLst>
          </p:cNvPr>
          <p:cNvSpPr>
            <a:spLocks noGrp="1"/>
          </p:cNvSpPr>
          <p:nvPr>
            <p:ph type="body" sz="quarter" idx="10" hasCustomPrompt="1"/>
          </p:nvPr>
        </p:nvSpPr>
        <p:spPr>
          <a:xfrm>
            <a:off x="457200" y="4848225"/>
            <a:ext cx="8099425" cy="295275"/>
          </a:xfrm>
          <a:prstGeom prst="rect">
            <a:avLst/>
          </a:prstGeom>
        </p:spPr>
        <p:txBody>
          <a:bodyPr/>
          <a:lstStyle>
            <a:lvl1pPr>
              <a:defRPr sz="1200"/>
            </a:lvl1pPr>
          </a:lstStyle>
          <a:p>
            <a:pPr lvl="0"/>
            <a:r>
              <a:rPr lang="en-US" dirty="0"/>
              <a:t>Insert Citation</a:t>
            </a:r>
          </a:p>
        </p:txBody>
      </p:sp>
    </p:spTree>
    <p:extLst>
      <p:ext uri="{BB962C8B-B14F-4D97-AF65-F5344CB8AC3E}">
        <p14:creationId xmlns:p14="http://schemas.microsoft.com/office/powerpoint/2010/main" val="25672641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Green Screen Right">
    <p:spTree>
      <p:nvGrpSpPr>
        <p:cNvPr id="1" name=""/>
        <p:cNvGrpSpPr/>
        <p:nvPr/>
      </p:nvGrpSpPr>
      <p:grpSpPr>
        <a:xfrm>
          <a:off x="0" y="0"/>
          <a:ext cx="0" cy="0"/>
          <a:chOff x="0" y="0"/>
          <a:chExt cx="0" cy="0"/>
        </a:xfrm>
      </p:grpSpPr>
      <p:sp>
        <p:nvSpPr>
          <p:cNvPr id="7" name="Text Placeholder 2">
            <a:extLst>
              <a:ext uri="{FF2B5EF4-FFF2-40B4-BE49-F238E27FC236}">
                <a16:creationId xmlns:a16="http://schemas.microsoft.com/office/drawing/2014/main" id="{E44EEFD8-D5D5-0947-9D3C-AF1FB5570712}"/>
              </a:ext>
            </a:extLst>
          </p:cNvPr>
          <p:cNvSpPr>
            <a:spLocks noGrp="1"/>
          </p:cNvSpPr>
          <p:nvPr>
            <p:ph idx="1"/>
          </p:nvPr>
        </p:nvSpPr>
        <p:spPr>
          <a:xfrm>
            <a:off x="457200" y="1280160"/>
            <a:ext cx="6407331" cy="3568287"/>
          </a:xfrm>
          <a:prstGeom prst="rect">
            <a:avLst/>
          </a:prstGeom>
        </p:spPr>
        <p:txBody>
          <a:bodyPr vert="horz" lIns="91440" tIns="45720" rIns="91440" bIns="45720" rtlCol="0" anchor="ctr">
            <a:normAutofit/>
          </a:bodyPr>
          <a:lstStyle>
            <a:lvl1pPr>
              <a:spcBef>
                <a:spcPts val="72"/>
              </a:spcBef>
              <a:spcAft>
                <a:spcPts val="1200"/>
              </a:spcAft>
              <a:defRPr sz="2800">
                <a:latin typeface="Arial" panose="020B0604020202020204" pitchFamily="34" charset="0"/>
                <a:cs typeface="Arial" panose="020B0604020202020204" pitchFamily="34" charset="0"/>
              </a:defRPr>
            </a:lvl1pPr>
            <a:lvl2pPr>
              <a:spcBef>
                <a:spcPts val="100"/>
              </a:spcBef>
              <a:spcAft>
                <a:spcPts val="600"/>
              </a:spcAft>
              <a:defRPr sz="2400">
                <a:latin typeface="Arial" panose="020B0604020202020204" pitchFamily="34" charset="0"/>
                <a:cs typeface="Arial" panose="020B0604020202020204" pitchFamily="34" charset="0"/>
              </a:defRPr>
            </a:lvl2pPr>
            <a:lvl3pPr>
              <a:spcBef>
                <a:spcPts val="100"/>
              </a:spcBef>
              <a:spcAft>
                <a:spcPts val="600"/>
              </a:spcAft>
              <a:defRPr sz="2000">
                <a:latin typeface="Arial" panose="020B0604020202020204" pitchFamily="34" charset="0"/>
                <a:cs typeface="Arial" panose="020B0604020202020204" pitchFamily="34" charset="0"/>
              </a:defRPr>
            </a:lvl3pPr>
            <a:lvl4pPr>
              <a:spcBef>
                <a:spcPts val="100"/>
              </a:spcBef>
              <a:spcAft>
                <a:spcPts val="600"/>
              </a:spcAft>
              <a:defRPr sz="2000">
                <a:latin typeface="Arial" panose="020B0604020202020204" pitchFamily="34" charset="0"/>
                <a:cs typeface="Arial" panose="020B0604020202020204" pitchFamily="34" charset="0"/>
              </a:defRPr>
            </a:lvl4pPr>
            <a:lvl5pPr>
              <a:spcBef>
                <a:spcPts val="100"/>
              </a:spcBef>
              <a:spcAft>
                <a:spcPts val="600"/>
              </a:spcAft>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a:extLst>
              <a:ext uri="{FF2B5EF4-FFF2-40B4-BE49-F238E27FC236}">
                <a16:creationId xmlns:a16="http://schemas.microsoft.com/office/drawing/2014/main" id="{B85042B6-CAB7-3846-8466-8260AB8B8204}"/>
              </a:ext>
            </a:extLst>
          </p:cNvPr>
          <p:cNvSpPr>
            <a:spLocks noGrp="1"/>
          </p:cNvSpPr>
          <p:nvPr>
            <p:ph type="title"/>
          </p:nvPr>
        </p:nvSpPr>
        <p:spPr>
          <a:xfrm>
            <a:off x="457200" y="63944"/>
            <a:ext cx="6407331" cy="1216216"/>
          </a:xfrm>
          <a:prstGeom prst="rect">
            <a:avLst/>
          </a:prstGeom>
        </p:spPr>
        <p:txBody>
          <a:bodyPr vert="horz" lIns="91440" tIns="45720" rIns="91440" bIns="45720" rtlCol="0" anchor="t">
            <a:normAutofit/>
          </a:bodyPr>
          <a:lstStyle/>
          <a:p>
            <a:r>
              <a:rPr lang="en-US" dirty="0"/>
              <a:t>Click to edit Master title style</a:t>
            </a:r>
          </a:p>
        </p:txBody>
      </p:sp>
      <p:sp>
        <p:nvSpPr>
          <p:cNvPr id="10" name="Text Placeholder 9">
            <a:extLst>
              <a:ext uri="{FF2B5EF4-FFF2-40B4-BE49-F238E27FC236}">
                <a16:creationId xmlns:a16="http://schemas.microsoft.com/office/drawing/2014/main" id="{AF210522-D06D-3B45-8E45-095BD2E984AA}"/>
              </a:ext>
            </a:extLst>
          </p:cNvPr>
          <p:cNvSpPr>
            <a:spLocks noGrp="1"/>
          </p:cNvSpPr>
          <p:nvPr>
            <p:ph type="body" sz="quarter" idx="10" hasCustomPrompt="1"/>
          </p:nvPr>
        </p:nvSpPr>
        <p:spPr>
          <a:xfrm>
            <a:off x="457200" y="4848225"/>
            <a:ext cx="8099425" cy="295275"/>
          </a:xfrm>
          <a:prstGeom prst="rect">
            <a:avLst/>
          </a:prstGeom>
        </p:spPr>
        <p:txBody>
          <a:bodyPr/>
          <a:lstStyle>
            <a:lvl1pPr>
              <a:defRPr sz="1200"/>
            </a:lvl1pPr>
          </a:lstStyle>
          <a:p>
            <a:pPr lvl="0"/>
            <a:r>
              <a:rPr lang="en-US" dirty="0"/>
              <a:t>Insert Citation</a:t>
            </a:r>
          </a:p>
        </p:txBody>
      </p:sp>
    </p:spTree>
    <p:extLst>
      <p:ext uri="{BB962C8B-B14F-4D97-AF65-F5344CB8AC3E}">
        <p14:creationId xmlns:p14="http://schemas.microsoft.com/office/powerpoint/2010/main" val="47232565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ated Live Session">
    <p:spTree>
      <p:nvGrpSpPr>
        <p:cNvPr id="1" name=""/>
        <p:cNvGrpSpPr/>
        <p:nvPr/>
      </p:nvGrpSpPr>
      <p:grpSpPr>
        <a:xfrm>
          <a:off x="0" y="0"/>
          <a:ext cx="0" cy="0"/>
          <a:chOff x="0" y="0"/>
          <a:chExt cx="0" cy="0"/>
        </a:xfrm>
      </p:grpSpPr>
      <p:sp>
        <p:nvSpPr>
          <p:cNvPr id="7" name="Text Placeholder 2">
            <a:extLst>
              <a:ext uri="{FF2B5EF4-FFF2-40B4-BE49-F238E27FC236}">
                <a16:creationId xmlns:a16="http://schemas.microsoft.com/office/drawing/2014/main" id="{E44EEFD8-D5D5-0947-9D3C-AF1FB5570712}"/>
              </a:ext>
            </a:extLst>
          </p:cNvPr>
          <p:cNvSpPr>
            <a:spLocks noGrp="1"/>
          </p:cNvSpPr>
          <p:nvPr>
            <p:ph idx="1"/>
          </p:nvPr>
        </p:nvSpPr>
        <p:spPr>
          <a:xfrm>
            <a:off x="1327760" y="1280160"/>
            <a:ext cx="6331906" cy="3568287"/>
          </a:xfrm>
          <a:prstGeom prst="rect">
            <a:avLst/>
          </a:prstGeom>
        </p:spPr>
        <p:txBody>
          <a:bodyPr vert="horz" lIns="91440" tIns="45720" rIns="91440" bIns="45720" rtlCol="0" anchor="ctr">
            <a:normAutofit/>
          </a:bodyPr>
          <a:lstStyle>
            <a:lvl1pPr>
              <a:spcBef>
                <a:spcPts val="72"/>
              </a:spcBef>
              <a:spcAft>
                <a:spcPts val="1200"/>
              </a:spcAft>
              <a:defRPr sz="2800">
                <a:latin typeface="Arial" panose="020B0604020202020204" pitchFamily="34" charset="0"/>
                <a:cs typeface="Arial" panose="020B0604020202020204" pitchFamily="34" charset="0"/>
              </a:defRPr>
            </a:lvl1pPr>
            <a:lvl2pPr>
              <a:spcBef>
                <a:spcPts val="100"/>
              </a:spcBef>
              <a:spcAft>
                <a:spcPts val="600"/>
              </a:spcAft>
              <a:defRPr sz="2400">
                <a:latin typeface="Arial" panose="020B0604020202020204" pitchFamily="34" charset="0"/>
                <a:cs typeface="Arial" panose="020B0604020202020204" pitchFamily="34" charset="0"/>
              </a:defRPr>
            </a:lvl2pPr>
            <a:lvl3pPr>
              <a:spcBef>
                <a:spcPts val="100"/>
              </a:spcBef>
              <a:spcAft>
                <a:spcPts val="600"/>
              </a:spcAft>
              <a:defRPr sz="2000">
                <a:latin typeface="Arial" panose="020B0604020202020204" pitchFamily="34" charset="0"/>
                <a:cs typeface="Arial" panose="020B0604020202020204" pitchFamily="34" charset="0"/>
              </a:defRPr>
            </a:lvl3pPr>
            <a:lvl4pPr>
              <a:spcBef>
                <a:spcPts val="100"/>
              </a:spcBef>
              <a:spcAft>
                <a:spcPts val="600"/>
              </a:spcAft>
              <a:defRPr sz="2000">
                <a:latin typeface="Arial" panose="020B0604020202020204" pitchFamily="34" charset="0"/>
                <a:cs typeface="Arial" panose="020B0604020202020204" pitchFamily="34" charset="0"/>
              </a:defRPr>
            </a:lvl4pPr>
            <a:lvl5pPr>
              <a:spcBef>
                <a:spcPts val="100"/>
              </a:spcBef>
              <a:spcAft>
                <a:spcPts val="600"/>
              </a:spcAft>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a:extLst>
              <a:ext uri="{FF2B5EF4-FFF2-40B4-BE49-F238E27FC236}">
                <a16:creationId xmlns:a16="http://schemas.microsoft.com/office/drawing/2014/main" id="{B85042B6-CAB7-3846-8466-8260AB8B8204}"/>
              </a:ext>
            </a:extLst>
          </p:cNvPr>
          <p:cNvSpPr>
            <a:spLocks noGrp="1"/>
          </p:cNvSpPr>
          <p:nvPr>
            <p:ph type="title"/>
          </p:nvPr>
        </p:nvSpPr>
        <p:spPr>
          <a:xfrm>
            <a:off x="1327758" y="63944"/>
            <a:ext cx="6331907" cy="1216216"/>
          </a:xfrm>
          <a:prstGeom prst="rect">
            <a:avLst/>
          </a:prstGeom>
        </p:spPr>
        <p:txBody>
          <a:bodyPr vert="horz" lIns="91440" tIns="45720" rIns="91440" bIns="45720" rtlCol="0" anchor="t">
            <a:normAutofit/>
          </a:bodyPr>
          <a:lstStyle/>
          <a:p>
            <a:r>
              <a:rPr lang="en-US" dirty="0"/>
              <a:t>Click to edit Master title style</a:t>
            </a:r>
          </a:p>
        </p:txBody>
      </p:sp>
      <p:sp>
        <p:nvSpPr>
          <p:cNvPr id="10" name="Text Placeholder 9">
            <a:extLst>
              <a:ext uri="{FF2B5EF4-FFF2-40B4-BE49-F238E27FC236}">
                <a16:creationId xmlns:a16="http://schemas.microsoft.com/office/drawing/2014/main" id="{AF210522-D06D-3B45-8E45-095BD2E984AA}"/>
              </a:ext>
            </a:extLst>
          </p:cNvPr>
          <p:cNvSpPr>
            <a:spLocks noGrp="1"/>
          </p:cNvSpPr>
          <p:nvPr>
            <p:ph type="body" sz="quarter" idx="10" hasCustomPrompt="1"/>
          </p:nvPr>
        </p:nvSpPr>
        <p:spPr>
          <a:xfrm>
            <a:off x="457200" y="4848225"/>
            <a:ext cx="8099425" cy="295275"/>
          </a:xfrm>
          <a:prstGeom prst="rect">
            <a:avLst/>
          </a:prstGeom>
        </p:spPr>
        <p:txBody>
          <a:bodyPr/>
          <a:lstStyle>
            <a:lvl1pPr>
              <a:defRPr sz="1200"/>
            </a:lvl1pPr>
          </a:lstStyle>
          <a:p>
            <a:pPr lvl="0"/>
            <a:r>
              <a:rPr lang="en-US" dirty="0"/>
              <a:t>Insert Citation</a:t>
            </a:r>
          </a:p>
        </p:txBody>
      </p:sp>
    </p:spTree>
    <p:extLst>
      <p:ext uri="{BB962C8B-B14F-4D97-AF65-F5344CB8AC3E}">
        <p14:creationId xmlns:p14="http://schemas.microsoft.com/office/powerpoint/2010/main" val="39905641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tanding Live Session">
    <p:spTree>
      <p:nvGrpSpPr>
        <p:cNvPr id="1" name=""/>
        <p:cNvGrpSpPr/>
        <p:nvPr/>
      </p:nvGrpSpPr>
      <p:grpSpPr>
        <a:xfrm>
          <a:off x="0" y="0"/>
          <a:ext cx="0" cy="0"/>
          <a:chOff x="0" y="0"/>
          <a:chExt cx="0" cy="0"/>
        </a:xfrm>
      </p:grpSpPr>
      <p:sp>
        <p:nvSpPr>
          <p:cNvPr id="7" name="Text Placeholder 2">
            <a:extLst>
              <a:ext uri="{FF2B5EF4-FFF2-40B4-BE49-F238E27FC236}">
                <a16:creationId xmlns:a16="http://schemas.microsoft.com/office/drawing/2014/main" id="{E44EEFD8-D5D5-0947-9D3C-AF1FB5570712}"/>
              </a:ext>
            </a:extLst>
          </p:cNvPr>
          <p:cNvSpPr>
            <a:spLocks noGrp="1"/>
          </p:cNvSpPr>
          <p:nvPr>
            <p:ph idx="1"/>
          </p:nvPr>
        </p:nvSpPr>
        <p:spPr>
          <a:xfrm>
            <a:off x="457201" y="719852"/>
            <a:ext cx="5029200" cy="4128595"/>
          </a:xfrm>
          <a:prstGeom prst="rect">
            <a:avLst/>
          </a:prstGeom>
        </p:spPr>
        <p:txBody>
          <a:bodyPr vert="horz" lIns="91440" tIns="45720" rIns="91440" bIns="45720" rtlCol="0" anchor="ctr">
            <a:normAutofit/>
          </a:bodyPr>
          <a:lstStyle>
            <a:lvl1pPr>
              <a:spcBef>
                <a:spcPts val="72"/>
              </a:spcBef>
              <a:spcAft>
                <a:spcPts val="1200"/>
              </a:spcAft>
              <a:defRPr sz="2800">
                <a:latin typeface="Arial" panose="020B0604020202020204" pitchFamily="34" charset="0"/>
                <a:cs typeface="Arial" panose="020B0604020202020204" pitchFamily="34" charset="0"/>
              </a:defRPr>
            </a:lvl1pPr>
            <a:lvl2pPr>
              <a:spcBef>
                <a:spcPts val="100"/>
              </a:spcBef>
              <a:spcAft>
                <a:spcPts val="600"/>
              </a:spcAft>
              <a:defRPr sz="2400">
                <a:latin typeface="Arial" panose="020B0604020202020204" pitchFamily="34" charset="0"/>
                <a:cs typeface="Arial" panose="020B0604020202020204" pitchFamily="34" charset="0"/>
              </a:defRPr>
            </a:lvl2pPr>
            <a:lvl3pPr>
              <a:spcBef>
                <a:spcPts val="100"/>
              </a:spcBef>
              <a:spcAft>
                <a:spcPts val="600"/>
              </a:spcAft>
              <a:defRPr sz="2000">
                <a:latin typeface="Arial" panose="020B0604020202020204" pitchFamily="34" charset="0"/>
                <a:cs typeface="Arial" panose="020B0604020202020204" pitchFamily="34" charset="0"/>
              </a:defRPr>
            </a:lvl3pPr>
            <a:lvl4pPr>
              <a:spcBef>
                <a:spcPts val="100"/>
              </a:spcBef>
              <a:spcAft>
                <a:spcPts val="600"/>
              </a:spcAft>
              <a:defRPr sz="2000">
                <a:latin typeface="Arial" panose="020B0604020202020204" pitchFamily="34" charset="0"/>
                <a:cs typeface="Arial" panose="020B0604020202020204" pitchFamily="34" charset="0"/>
              </a:defRPr>
            </a:lvl4pPr>
            <a:lvl5pPr>
              <a:spcBef>
                <a:spcPts val="100"/>
              </a:spcBef>
              <a:spcAft>
                <a:spcPts val="600"/>
              </a:spcAft>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a:extLst>
              <a:ext uri="{FF2B5EF4-FFF2-40B4-BE49-F238E27FC236}">
                <a16:creationId xmlns:a16="http://schemas.microsoft.com/office/drawing/2014/main" id="{B85042B6-CAB7-3846-8466-8260AB8B8204}"/>
              </a:ext>
            </a:extLst>
          </p:cNvPr>
          <p:cNvSpPr>
            <a:spLocks noGrp="1"/>
          </p:cNvSpPr>
          <p:nvPr>
            <p:ph type="title"/>
          </p:nvPr>
        </p:nvSpPr>
        <p:spPr>
          <a:xfrm>
            <a:off x="457200" y="63944"/>
            <a:ext cx="8098637" cy="655908"/>
          </a:xfrm>
          <a:prstGeom prst="rect">
            <a:avLst/>
          </a:prstGeom>
        </p:spPr>
        <p:txBody>
          <a:bodyPr vert="horz" lIns="91440" tIns="45720" rIns="91440" bIns="45720" rtlCol="0" anchor="t">
            <a:normAutofit/>
          </a:bodyPr>
          <a:lstStyle/>
          <a:p>
            <a:r>
              <a:rPr lang="en-US" dirty="0"/>
              <a:t>Click to edit Master title style</a:t>
            </a:r>
          </a:p>
        </p:txBody>
      </p:sp>
      <p:sp>
        <p:nvSpPr>
          <p:cNvPr id="10" name="Text Placeholder 9">
            <a:extLst>
              <a:ext uri="{FF2B5EF4-FFF2-40B4-BE49-F238E27FC236}">
                <a16:creationId xmlns:a16="http://schemas.microsoft.com/office/drawing/2014/main" id="{AF210522-D06D-3B45-8E45-095BD2E984AA}"/>
              </a:ext>
            </a:extLst>
          </p:cNvPr>
          <p:cNvSpPr>
            <a:spLocks noGrp="1"/>
          </p:cNvSpPr>
          <p:nvPr>
            <p:ph type="body" sz="quarter" idx="10" hasCustomPrompt="1"/>
          </p:nvPr>
        </p:nvSpPr>
        <p:spPr>
          <a:xfrm>
            <a:off x="457200" y="4848225"/>
            <a:ext cx="8099425" cy="295275"/>
          </a:xfrm>
          <a:prstGeom prst="rect">
            <a:avLst/>
          </a:prstGeom>
        </p:spPr>
        <p:txBody>
          <a:bodyPr/>
          <a:lstStyle>
            <a:lvl1pPr>
              <a:defRPr sz="1200"/>
            </a:lvl1pPr>
          </a:lstStyle>
          <a:p>
            <a:pPr lvl="0"/>
            <a:r>
              <a:rPr lang="en-US" dirty="0"/>
              <a:t>Insert Citation</a:t>
            </a:r>
          </a:p>
        </p:txBody>
      </p:sp>
    </p:spTree>
    <p:extLst>
      <p:ext uri="{BB962C8B-B14F-4D97-AF65-F5344CB8AC3E}">
        <p14:creationId xmlns:p14="http://schemas.microsoft.com/office/powerpoint/2010/main" val="3511956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1 Two Text Box">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D33F66B-3F9D-7941-AC9A-DEDF7DAAD580}"/>
              </a:ext>
            </a:extLst>
          </p:cNvPr>
          <p:cNvSpPr>
            <a:spLocks noGrp="1"/>
          </p:cNvSpPr>
          <p:nvPr>
            <p:ph type="title" hasCustomPrompt="1"/>
          </p:nvPr>
        </p:nvSpPr>
        <p:spPr>
          <a:xfrm>
            <a:off x="457200" y="2659109"/>
            <a:ext cx="7215809" cy="1517055"/>
          </a:xfrm>
          <a:prstGeom prst="rect">
            <a:avLst/>
          </a:prstGeom>
        </p:spPr>
        <p:txBody>
          <a:bodyPr anchor="ctr"/>
          <a:lstStyle>
            <a:lvl1pPr algn="l">
              <a:lnSpc>
                <a:spcPts val="4140"/>
              </a:lnSpc>
              <a:defRPr sz="4200" b="1" i="0" baseline="0">
                <a:solidFill>
                  <a:schemeClr val="bg1"/>
                </a:solidFill>
                <a:latin typeface="Arial" charset="0"/>
                <a:ea typeface="Arial" charset="0"/>
                <a:cs typeface="Arial" charset="0"/>
              </a:defRPr>
            </a:lvl1pPr>
          </a:lstStyle>
          <a:p>
            <a:r>
              <a:rPr lang="en-US" dirty="0"/>
              <a:t>Session Title – Week #</a:t>
            </a:r>
          </a:p>
        </p:txBody>
      </p:sp>
      <p:sp>
        <p:nvSpPr>
          <p:cNvPr id="4" name="Text Placeholder 2">
            <a:extLst>
              <a:ext uri="{FF2B5EF4-FFF2-40B4-BE49-F238E27FC236}">
                <a16:creationId xmlns:a16="http://schemas.microsoft.com/office/drawing/2014/main" id="{32AFA089-5A0B-674C-8447-97AEDA72D67C}"/>
              </a:ext>
            </a:extLst>
          </p:cNvPr>
          <p:cNvSpPr>
            <a:spLocks noGrp="1"/>
          </p:cNvSpPr>
          <p:nvPr>
            <p:ph type="body" idx="1" hasCustomPrompt="1"/>
          </p:nvPr>
        </p:nvSpPr>
        <p:spPr>
          <a:xfrm>
            <a:off x="457200" y="4176164"/>
            <a:ext cx="7215809" cy="732959"/>
          </a:xfrm>
          <a:prstGeom prst="rect">
            <a:avLst/>
          </a:prstGeom>
        </p:spPr>
        <p:txBody>
          <a:bodyPr anchor="ctr"/>
          <a:lstStyle>
            <a:lvl1pPr marL="0" indent="0">
              <a:buNone/>
              <a:defRPr sz="2400" b="0" i="0">
                <a:solidFill>
                  <a:schemeClr val="bg1"/>
                </a:solidFill>
                <a:latin typeface="Arial" charset="0"/>
                <a:ea typeface="Arial" charset="0"/>
                <a:cs typeface="Arial"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dirty="0"/>
              <a:t>Instructor</a:t>
            </a:r>
          </a:p>
        </p:txBody>
      </p:sp>
    </p:spTree>
    <p:extLst>
      <p:ext uri="{BB962C8B-B14F-4D97-AF65-F5344CB8AC3E}">
        <p14:creationId xmlns:p14="http://schemas.microsoft.com/office/powerpoint/2010/main" val="2956854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2 Full Width">
    <p:spTree>
      <p:nvGrpSpPr>
        <p:cNvPr id="1" name=""/>
        <p:cNvGrpSpPr/>
        <p:nvPr/>
      </p:nvGrpSpPr>
      <p:grpSpPr>
        <a:xfrm>
          <a:off x="0" y="0"/>
          <a:ext cx="0" cy="0"/>
          <a:chOff x="0" y="0"/>
          <a:chExt cx="0" cy="0"/>
        </a:xfrm>
      </p:grpSpPr>
      <p:sp>
        <p:nvSpPr>
          <p:cNvPr id="8" name="Title 1"/>
          <p:cNvSpPr>
            <a:spLocks noGrp="1"/>
          </p:cNvSpPr>
          <p:nvPr>
            <p:ph type="title"/>
          </p:nvPr>
        </p:nvSpPr>
        <p:spPr>
          <a:xfrm>
            <a:off x="466193" y="1285630"/>
            <a:ext cx="8254820" cy="1536486"/>
          </a:xfrm>
          <a:prstGeom prst="rect">
            <a:avLst/>
          </a:prstGeom>
        </p:spPr>
        <p:txBody>
          <a:bodyPr anchor="t"/>
          <a:lstStyle>
            <a:lvl1pPr algn="l">
              <a:defRPr b="1" i="0">
                <a:solidFill>
                  <a:schemeClr val="bg1"/>
                </a:solidFill>
                <a:latin typeface="Arial" charset="0"/>
                <a:ea typeface="Arial" charset="0"/>
                <a:cs typeface="Arial" charset="0"/>
              </a:defRPr>
            </a:lvl1pPr>
          </a:lstStyle>
          <a:p>
            <a:r>
              <a:rPr lang="en-US" dirty="0"/>
              <a:t>Click to edit Master title style</a:t>
            </a:r>
          </a:p>
        </p:txBody>
      </p:sp>
      <p:sp>
        <p:nvSpPr>
          <p:cNvPr id="9" name="Text Placeholder 2"/>
          <p:cNvSpPr>
            <a:spLocks noGrp="1"/>
          </p:cNvSpPr>
          <p:nvPr>
            <p:ph type="body" idx="1" hasCustomPrompt="1"/>
          </p:nvPr>
        </p:nvSpPr>
        <p:spPr>
          <a:xfrm>
            <a:off x="466193" y="2822116"/>
            <a:ext cx="8254819" cy="1125007"/>
          </a:xfrm>
          <a:prstGeom prst="rect">
            <a:avLst/>
          </a:prstGeom>
        </p:spPr>
        <p:txBody>
          <a:bodyPr anchor="ctr"/>
          <a:lstStyle>
            <a:lvl1pPr marL="0" indent="0">
              <a:buNone/>
              <a:defRPr sz="3733" b="1" i="0">
                <a:solidFill>
                  <a:srgbClr val="FFFFFF"/>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Module or Week #</a:t>
            </a:r>
          </a:p>
        </p:txBody>
      </p:sp>
      <p:sp>
        <p:nvSpPr>
          <p:cNvPr id="10" name="Text Placeholder 4"/>
          <p:cNvSpPr>
            <a:spLocks noGrp="1"/>
          </p:cNvSpPr>
          <p:nvPr>
            <p:ph type="body" sz="quarter" idx="3" hasCustomPrompt="1"/>
          </p:nvPr>
        </p:nvSpPr>
        <p:spPr>
          <a:xfrm>
            <a:off x="466194" y="4170458"/>
            <a:ext cx="8254819" cy="510572"/>
          </a:xfrm>
          <a:prstGeom prst="rect">
            <a:avLst/>
          </a:prstGeom>
        </p:spPr>
        <p:txBody>
          <a:bodyPr anchor="t"/>
          <a:lstStyle>
            <a:lvl1pPr marL="0" indent="0">
              <a:buNone/>
              <a:defRPr sz="3200" b="1" i="0">
                <a:solidFill>
                  <a:srgbClr val="FFFFFF"/>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Instructor name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itle Slide 2 - Seated">
    <p:spTree>
      <p:nvGrpSpPr>
        <p:cNvPr id="1" name=""/>
        <p:cNvGrpSpPr/>
        <p:nvPr/>
      </p:nvGrpSpPr>
      <p:grpSpPr>
        <a:xfrm>
          <a:off x="0" y="0"/>
          <a:ext cx="0" cy="0"/>
          <a:chOff x="0" y="0"/>
          <a:chExt cx="0" cy="0"/>
        </a:xfrm>
      </p:grpSpPr>
      <p:sp>
        <p:nvSpPr>
          <p:cNvPr id="2" name="Title 1"/>
          <p:cNvSpPr>
            <a:spLocks noGrp="1"/>
          </p:cNvSpPr>
          <p:nvPr>
            <p:ph type="title"/>
          </p:nvPr>
        </p:nvSpPr>
        <p:spPr>
          <a:xfrm>
            <a:off x="1480931" y="1107963"/>
            <a:ext cx="6182139" cy="2130696"/>
          </a:xfrm>
          <a:prstGeom prst="rect">
            <a:avLst/>
          </a:prstGeom>
        </p:spPr>
        <p:txBody>
          <a:bodyPr anchor="ctr"/>
          <a:lstStyle>
            <a:lvl1pPr algn="l">
              <a:defRPr b="1" i="0">
                <a:solidFill>
                  <a:schemeClr val="bg1"/>
                </a:solidFill>
                <a:latin typeface="Arial" charset="0"/>
                <a:ea typeface="Arial" charset="0"/>
                <a:cs typeface="Arial" charset="0"/>
              </a:defRPr>
            </a:lvl1pPr>
          </a:lstStyle>
          <a:p>
            <a:r>
              <a:rPr lang="en-US" dirty="0"/>
              <a:t>Click to edit Master title style</a:t>
            </a:r>
          </a:p>
        </p:txBody>
      </p:sp>
      <p:sp>
        <p:nvSpPr>
          <p:cNvPr id="3" name="Text Placeholder 2"/>
          <p:cNvSpPr>
            <a:spLocks noGrp="1"/>
          </p:cNvSpPr>
          <p:nvPr>
            <p:ph type="body" idx="1" hasCustomPrompt="1"/>
          </p:nvPr>
        </p:nvSpPr>
        <p:spPr>
          <a:xfrm>
            <a:off x="1480931" y="3238659"/>
            <a:ext cx="6182139" cy="843755"/>
          </a:xfrm>
          <a:prstGeom prst="rect">
            <a:avLst/>
          </a:prstGeom>
        </p:spPr>
        <p:txBody>
          <a:bodyPr anchor="ctr"/>
          <a:lstStyle>
            <a:lvl1pPr marL="0" indent="0">
              <a:buNone/>
              <a:defRPr sz="2800" b="1" i="0">
                <a:solidFill>
                  <a:schemeClr val="bg1"/>
                </a:solidFill>
                <a:latin typeface="Arial" charset="0"/>
                <a:ea typeface="Arial" charset="0"/>
                <a:cs typeface="Arial"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dirty="0"/>
              <a:t>Module or Week #</a:t>
            </a:r>
          </a:p>
        </p:txBody>
      </p:sp>
      <p:sp>
        <p:nvSpPr>
          <p:cNvPr id="5" name="Text Placeholder 4"/>
          <p:cNvSpPr>
            <a:spLocks noGrp="1"/>
          </p:cNvSpPr>
          <p:nvPr>
            <p:ph type="body" sz="quarter" idx="3" hasCustomPrompt="1"/>
          </p:nvPr>
        </p:nvSpPr>
        <p:spPr>
          <a:xfrm>
            <a:off x="1480931" y="4201732"/>
            <a:ext cx="6182139" cy="707391"/>
          </a:xfrm>
          <a:prstGeom prst="rect">
            <a:avLst/>
          </a:prstGeom>
        </p:spPr>
        <p:txBody>
          <a:bodyPr anchor="ctr"/>
          <a:lstStyle>
            <a:lvl1pPr marL="0" indent="0">
              <a:buNone/>
              <a:defRPr sz="2400" b="1" i="0" baseline="0">
                <a:solidFill>
                  <a:schemeClr val="bg1"/>
                </a:solidFill>
                <a:latin typeface="Arial" charset="0"/>
                <a:ea typeface="Arial" charset="0"/>
                <a:cs typeface="Arial"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dirty="0"/>
              <a:t>Instructor Name</a:t>
            </a:r>
          </a:p>
        </p:txBody>
      </p:sp>
    </p:spTree>
    <p:extLst>
      <p:ext uri="{BB962C8B-B14F-4D97-AF65-F5344CB8AC3E}">
        <p14:creationId xmlns:p14="http://schemas.microsoft.com/office/powerpoint/2010/main" val="2083121224"/>
      </p:ext>
    </p:extLst>
  </p:cSld>
  <p:clrMapOvr>
    <a:masterClrMapping/>
  </p:clrMapOvr>
  <p:transition spd="slow">
    <p:fade thruBlk="1"/>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2 Two Lines">
    <p:spTree>
      <p:nvGrpSpPr>
        <p:cNvPr id="1" name=""/>
        <p:cNvGrpSpPr/>
        <p:nvPr/>
      </p:nvGrpSpPr>
      <p:grpSpPr>
        <a:xfrm>
          <a:off x="0" y="0"/>
          <a:ext cx="0" cy="0"/>
          <a:chOff x="0" y="0"/>
          <a:chExt cx="0" cy="0"/>
        </a:xfrm>
      </p:grpSpPr>
      <p:sp>
        <p:nvSpPr>
          <p:cNvPr id="2" name="Title 1"/>
          <p:cNvSpPr>
            <a:spLocks noGrp="1"/>
          </p:cNvSpPr>
          <p:nvPr>
            <p:ph type="title"/>
          </p:nvPr>
        </p:nvSpPr>
        <p:spPr>
          <a:xfrm>
            <a:off x="457200" y="2659109"/>
            <a:ext cx="7215809" cy="1517055"/>
          </a:xfrm>
          <a:prstGeom prst="rect">
            <a:avLst/>
          </a:prstGeom>
        </p:spPr>
        <p:txBody>
          <a:bodyPr anchor="ctr"/>
          <a:lstStyle>
            <a:lvl1pPr algn="l">
              <a:lnSpc>
                <a:spcPts val="4140"/>
              </a:lnSpc>
              <a:defRPr sz="4200" b="1" i="0">
                <a:solidFill>
                  <a:schemeClr val="bg1"/>
                </a:solidFill>
                <a:latin typeface="Arial" charset="0"/>
                <a:ea typeface="Arial" charset="0"/>
                <a:cs typeface="Arial" charset="0"/>
              </a:defRPr>
            </a:lvl1pPr>
          </a:lstStyle>
          <a:p>
            <a:r>
              <a:rPr lang="en-US" dirty="0"/>
              <a:t>Click to edit Master title style</a:t>
            </a:r>
          </a:p>
        </p:txBody>
      </p:sp>
      <p:sp>
        <p:nvSpPr>
          <p:cNvPr id="3" name="Text Placeholder 2"/>
          <p:cNvSpPr>
            <a:spLocks noGrp="1"/>
          </p:cNvSpPr>
          <p:nvPr>
            <p:ph type="body" idx="1" hasCustomPrompt="1"/>
          </p:nvPr>
        </p:nvSpPr>
        <p:spPr>
          <a:xfrm>
            <a:off x="457200" y="4176164"/>
            <a:ext cx="7215809" cy="732959"/>
          </a:xfrm>
          <a:prstGeom prst="rect">
            <a:avLst/>
          </a:prstGeom>
        </p:spPr>
        <p:txBody>
          <a:bodyPr anchor="ctr"/>
          <a:lstStyle>
            <a:lvl1pPr marL="0" indent="0">
              <a:buNone/>
              <a:defRPr sz="2400" b="0" i="0" baseline="0">
                <a:solidFill>
                  <a:schemeClr val="bg1"/>
                </a:solidFill>
                <a:latin typeface="Arial" charset="0"/>
                <a:ea typeface="Arial" charset="0"/>
                <a:cs typeface="Arial"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dirty="0"/>
              <a:t>Instructor Name</a:t>
            </a:r>
          </a:p>
        </p:txBody>
      </p:sp>
    </p:spTree>
    <p:extLst>
      <p:ext uri="{BB962C8B-B14F-4D97-AF65-F5344CB8AC3E}">
        <p14:creationId xmlns:p14="http://schemas.microsoft.com/office/powerpoint/2010/main" val="745500668"/>
      </p:ext>
    </p:extLst>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3 Full Width">
    <p:spTree>
      <p:nvGrpSpPr>
        <p:cNvPr id="1" name=""/>
        <p:cNvGrpSpPr/>
        <p:nvPr/>
      </p:nvGrpSpPr>
      <p:grpSpPr>
        <a:xfrm>
          <a:off x="0" y="0"/>
          <a:ext cx="0" cy="0"/>
          <a:chOff x="0" y="0"/>
          <a:chExt cx="0" cy="0"/>
        </a:xfrm>
      </p:grpSpPr>
      <p:sp>
        <p:nvSpPr>
          <p:cNvPr id="8" name="Title 1"/>
          <p:cNvSpPr>
            <a:spLocks noGrp="1"/>
          </p:cNvSpPr>
          <p:nvPr>
            <p:ph type="title"/>
          </p:nvPr>
        </p:nvSpPr>
        <p:spPr>
          <a:xfrm>
            <a:off x="466193" y="1285630"/>
            <a:ext cx="8254820" cy="1536486"/>
          </a:xfrm>
          <a:prstGeom prst="rect">
            <a:avLst/>
          </a:prstGeom>
        </p:spPr>
        <p:txBody>
          <a:bodyPr anchor="t"/>
          <a:lstStyle>
            <a:lvl1pPr algn="l">
              <a:defRPr b="1" i="0">
                <a:solidFill>
                  <a:srgbClr val="FFFFFF"/>
                </a:solidFill>
                <a:latin typeface="Arial" charset="0"/>
                <a:ea typeface="Arial" charset="0"/>
                <a:cs typeface="Arial" charset="0"/>
              </a:defRPr>
            </a:lvl1pPr>
          </a:lstStyle>
          <a:p>
            <a:r>
              <a:rPr lang="en-US" dirty="0"/>
              <a:t>Click to edit Master title style</a:t>
            </a:r>
          </a:p>
        </p:txBody>
      </p:sp>
      <p:sp>
        <p:nvSpPr>
          <p:cNvPr id="9" name="Text Placeholder 2"/>
          <p:cNvSpPr>
            <a:spLocks noGrp="1"/>
          </p:cNvSpPr>
          <p:nvPr>
            <p:ph type="body" idx="1" hasCustomPrompt="1"/>
          </p:nvPr>
        </p:nvSpPr>
        <p:spPr>
          <a:xfrm>
            <a:off x="466193" y="2822116"/>
            <a:ext cx="8254819" cy="1125007"/>
          </a:xfrm>
          <a:prstGeom prst="rect">
            <a:avLst/>
          </a:prstGeom>
        </p:spPr>
        <p:txBody>
          <a:bodyPr anchor="ctr"/>
          <a:lstStyle>
            <a:lvl1pPr marL="0" indent="0">
              <a:buNone/>
              <a:defRPr sz="3733" b="1" i="0">
                <a:solidFill>
                  <a:srgbClr val="FFFFFF"/>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
        <p:nvSpPr>
          <p:cNvPr id="10" name="Text Placeholder 4"/>
          <p:cNvSpPr>
            <a:spLocks noGrp="1"/>
          </p:cNvSpPr>
          <p:nvPr>
            <p:ph type="body" sz="quarter" idx="3" hasCustomPrompt="1"/>
          </p:nvPr>
        </p:nvSpPr>
        <p:spPr>
          <a:xfrm>
            <a:off x="466194" y="4170458"/>
            <a:ext cx="8254819" cy="510572"/>
          </a:xfrm>
          <a:prstGeom prst="rect">
            <a:avLst/>
          </a:prstGeom>
        </p:spPr>
        <p:txBody>
          <a:bodyPr anchor="t"/>
          <a:lstStyle>
            <a:lvl1pPr marL="0" indent="0">
              <a:buNone/>
              <a:defRPr sz="3200" b="1" i="0">
                <a:solidFill>
                  <a:srgbClr val="FFFFFF"/>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Instructor name</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F9FDD37-938C-0F4A-AC29-8710AC33A225}"/>
              </a:ext>
            </a:extLst>
          </p:cNvPr>
          <p:cNvSpPr>
            <a:spLocks noGrp="1"/>
          </p:cNvSpPr>
          <p:nvPr>
            <p:ph type="title"/>
          </p:nvPr>
        </p:nvSpPr>
        <p:spPr>
          <a:xfrm>
            <a:off x="1480931" y="1107963"/>
            <a:ext cx="6182139" cy="2130696"/>
          </a:xfrm>
          <a:prstGeom prst="rect">
            <a:avLst/>
          </a:prstGeom>
        </p:spPr>
        <p:txBody>
          <a:bodyPr anchor="ctr"/>
          <a:lstStyle>
            <a:lvl1pPr algn="l">
              <a:defRPr b="1" i="0">
                <a:solidFill>
                  <a:schemeClr val="bg1"/>
                </a:solidFill>
                <a:latin typeface="Arial" charset="0"/>
                <a:ea typeface="Arial" charset="0"/>
                <a:cs typeface="Arial" charset="0"/>
              </a:defRPr>
            </a:lvl1pPr>
          </a:lstStyle>
          <a:p>
            <a:r>
              <a:rPr lang="en-US" dirty="0"/>
              <a:t>Click to edit Master title style</a:t>
            </a:r>
          </a:p>
        </p:txBody>
      </p:sp>
      <p:sp>
        <p:nvSpPr>
          <p:cNvPr id="6" name="Text Placeholder 2">
            <a:extLst>
              <a:ext uri="{FF2B5EF4-FFF2-40B4-BE49-F238E27FC236}">
                <a16:creationId xmlns:a16="http://schemas.microsoft.com/office/drawing/2014/main" id="{25DF23F8-D96D-E146-A49B-C1485DC94909}"/>
              </a:ext>
            </a:extLst>
          </p:cNvPr>
          <p:cNvSpPr>
            <a:spLocks noGrp="1"/>
          </p:cNvSpPr>
          <p:nvPr>
            <p:ph type="body" idx="1"/>
          </p:nvPr>
        </p:nvSpPr>
        <p:spPr>
          <a:xfrm>
            <a:off x="1480931" y="3238659"/>
            <a:ext cx="6182139" cy="843755"/>
          </a:xfrm>
          <a:prstGeom prst="rect">
            <a:avLst/>
          </a:prstGeom>
        </p:spPr>
        <p:txBody>
          <a:bodyPr anchor="ctr"/>
          <a:lstStyle>
            <a:lvl1pPr marL="0" indent="0">
              <a:buNone/>
              <a:defRPr sz="2800" b="1" i="0">
                <a:solidFill>
                  <a:schemeClr val="bg1"/>
                </a:solidFill>
                <a:latin typeface="Arial" charset="0"/>
                <a:ea typeface="Arial" charset="0"/>
                <a:cs typeface="Arial"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7" name="Text Placeholder 4">
            <a:extLst>
              <a:ext uri="{FF2B5EF4-FFF2-40B4-BE49-F238E27FC236}">
                <a16:creationId xmlns:a16="http://schemas.microsoft.com/office/drawing/2014/main" id="{6B8813FD-E2AC-A04C-A0F8-3A047D881E37}"/>
              </a:ext>
            </a:extLst>
          </p:cNvPr>
          <p:cNvSpPr>
            <a:spLocks noGrp="1"/>
          </p:cNvSpPr>
          <p:nvPr>
            <p:ph type="body" sz="quarter" idx="3"/>
          </p:nvPr>
        </p:nvSpPr>
        <p:spPr>
          <a:xfrm>
            <a:off x="1480931" y="4201732"/>
            <a:ext cx="6182139" cy="707391"/>
          </a:xfrm>
          <a:prstGeom prst="rect">
            <a:avLst/>
          </a:prstGeom>
        </p:spPr>
        <p:txBody>
          <a:bodyPr anchor="ctr"/>
          <a:lstStyle>
            <a:lvl1pPr marL="0" indent="0">
              <a:buNone/>
              <a:defRPr sz="2400" b="1" i="0">
                <a:solidFill>
                  <a:schemeClr val="bg1"/>
                </a:solidFill>
                <a:latin typeface="Arial" charset="0"/>
                <a:ea typeface="Arial" charset="0"/>
                <a:cs typeface="Arial"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a:t>Click to edit Master text styles</a:t>
            </a:r>
          </a:p>
        </p:txBody>
      </p:sp>
    </p:spTree>
    <p:extLst>
      <p:ext uri="{BB962C8B-B14F-4D97-AF65-F5344CB8AC3E}">
        <p14:creationId xmlns:p14="http://schemas.microsoft.com/office/powerpoint/2010/main" val="40317817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8BD266F-9629-E341-AA53-4D03EFF010B4}"/>
              </a:ext>
            </a:extLst>
          </p:cNvPr>
          <p:cNvSpPr>
            <a:spLocks noGrp="1"/>
          </p:cNvSpPr>
          <p:nvPr>
            <p:ph type="title"/>
          </p:nvPr>
        </p:nvSpPr>
        <p:spPr>
          <a:xfrm>
            <a:off x="457200" y="2659109"/>
            <a:ext cx="7215809" cy="1517055"/>
          </a:xfrm>
          <a:prstGeom prst="rect">
            <a:avLst/>
          </a:prstGeom>
        </p:spPr>
        <p:txBody>
          <a:bodyPr anchor="ctr"/>
          <a:lstStyle>
            <a:lvl1pPr algn="l">
              <a:lnSpc>
                <a:spcPts val="4140"/>
              </a:lnSpc>
              <a:defRPr sz="4200" b="1" i="0">
                <a:solidFill>
                  <a:schemeClr val="bg1"/>
                </a:solidFill>
                <a:latin typeface="Arial" charset="0"/>
                <a:ea typeface="Arial" charset="0"/>
                <a:cs typeface="Arial" charset="0"/>
              </a:defRPr>
            </a:lvl1pPr>
          </a:lstStyle>
          <a:p>
            <a:r>
              <a:rPr lang="en-US" dirty="0"/>
              <a:t>Click to edit Master title style</a:t>
            </a:r>
          </a:p>
        </p:txBody>
      </p:sp>
      <p:sp>
        <p:nvSpPr>
          <p:cNvPr id="6" name="Text Placeholder 2">
            <a:extLst>
              <a:ext uri="{FF2B5EF4-FFF2-40B4-BE49-F238E27FC236}">
                <a16:creationId xmlns:a16="http://schemas.microsoft.com/office/drawing/2014/main" id="{EC8F15A5-8EE8-2542-B0FA-E59EE690A536}"/>
              </a:ext>
            </a:extLst>
          </p:cNvPr>
          <p:cNvSpPr>
            <a:spLocks noGrp="1"/>
          </p:cNvSpPr>
          <p:nvPr>
            <p:ph type="body" idx="1"/>
          </p:nvPr>
        </p:nvSpPr>
        <p:spPr>
          <a:xfrm>
            <a:off x="457200" y="4176164"/>
            <a:ext cx="7215809" cy="732959"/>
          </a:xfrm>
          <a:prstGeom prst="rect">
            <a:avLst/>
          </a:prstGeom>
        </p:spPr>
        <p:txBody>
          <a:bodyPr anchor="ctr"/>
          <a:lstStyle>
            <a:lvl1pPr marL="0" indent="0">
              <a:buNone/>
              <a:defRPr sz="2400" b="0" i="0">
                <a:solidFill>
                  <a:schemeClr val="bg1"/>
                </a:solidFill>
                <a:latin typeface="Arial" charset="0"/>
                <a:ea typeface="Arial" charset="0"/>
                <a:cs typeface="Arial"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a:t>Click to edit Master text styles</a:t>
            </a:r>
          </a:p>
        </p:txBody>
      </p:sp>
    </p:spTree>
    <p:extLst>
      <p:ext uri="{BB962C8B-B14F-4D97-AF65-F5344CB8AC3E}">
        <p14:creationId xmlns:p14="http://schemas.microsoft.com/office/powerpoint/2010/main" val="211226721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df"/><Relationship Id="rId5" Type="http://schemas.openxmlformats.org/officeDocument/2006/relationships/image" Target="../media/image1.jpeg"/><Relationship Id="rId4" Type="http://schemas.openxmlformats.org/officeDocument/2006/relationships/theme" Target="../theme/theme1.xml"/></Relationships>
</file>

<file path=ppt/slideMasters/_rels/slideMaster10.xml.rels><?xml version="1.0" encoding="UTF-8" standalone="yes"?>
<Relationships xmlns="http://schemas.openxmlformats.org/package/2006/relationships"><Relationship Id="rId3" Type="http://schemas.openxmlformats.org/officeDocument/2006/relationships/slideLayout" Target="../slideLayouts/slideLayout24.xml"/><Relationship Id="rId7" Type="http://schemas.openxmlformats.org/officeDocument/2006/relationships/image" Target="../media/image13.png"/><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theme" Target="../theme/theme10.xml"/><Relationship Id="rId5" Type="http://schemas.openxmlformats.org/officeDocument/2006/relationships/slideLayout" Target="../slideLayouts/slideLayout26.xml"/><Relationship Id="rId4" Type="http://schemas.openxmlformats.org/officeDocument/2006/relationships/slideLayout" Target="../slideLayouts/slideLayout25.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image" Target="../media/image2.pdf"/><Relationship Id="rId5" Type="http://schemas.openxmlformats.org/officeDocument/2006/relationships/image" Target="../media/image3.jpeg"/><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image" Target="../media/image2.png"/><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image" Target="../media/image2.pdf"/><Relationship Id="rId5" Type="http://schemas.openxmlformats.org/officeDocument/2006/relationships/image" Target="../media/image4.jpeg"/><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image" Target="../media/image6.png"/><Relationship Id="rId5" Type="http://schemas.openxmlformats.org/officeDocument/2006/relationships/image" Target="../media/image6.pdf"/><Relationship Id="rId4" Type="http://schemas.openxmlformats.org/officeDocument/2006/relationships/image" Target="../media/image5.jpeg"/></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6.pdf"/><Relationship Id="rId4" Type="http://schemas.openxmlformats.org/officeDocument/2006/relationships/image" Target="../media/image7.jpeg"/></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5" Type="http://schemas.openxmlformats.org/officeDocument/2006/relationships/image" Target="../media/image9.png"/><Relationship Id="rId4" Type="http://schemas.openxmlformats.org/officeDocument/2006/relationships/image" Target="../media/image8.jpeg"/></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image" Target="../media/image6.png"/><Relationship Id="rId5" Type="http://schemas.openxmlformats.org/officeDocument/2006/relationships/image" Target="../media/image6.pdf"/><Relationship Id="rId4" Type="http://schemas.openxmlformats.org/officeDocument/2006/relationships/image" Target="../media/image10.jpeg"/></Relationships>
</file>

<file path=ppt/slideMasters/_rels/slideMaster8.xml.rels><?xml version="1.0" encoding="UTF-8" standalone="yes"?>
<Relationships xmlns="http://schemas.openxmlformats.org/package/2006/relationships"><Relationship Id="rId3" Type="http://schemas.openxmlformats.org/officeDocument/2006/relationships/theme" Target="../theme/theme8.xml"/><Relationship Id="rId2" Type="http://schemas.openxmlformats.org/officeDocument/2006/relationships/slideLayout" Target="../slideLayouts/slideLayout19.xml"/><Relationship Id="rId1" Type="http://schemas.openxmlformats.org/officeDocument/2006/relationships/slideLayout" Target="../slideLayouts/slideLayout18.xml"/><Relationship Id="rId5" Type="http://schemas.openxmlformats.org/officeDocument/2006/relationships/image" Target="../media/image9.png"/><Relationship Id="rId4" Type="http://schemas.openxmlformats.org/officeDocument/2006/relationships/image" Target="../media/image11.jpeg"/></Relationships>
</file>

<file path=ppt/slideMasters/_rels/slideMaster9.xml.rels><?xml version="1.0" encoding="UTF-8" standalone="yes"?>
<Relationships xmlns="http://schemas.openxmlformats.org/package/2006/relationships"><Relationship Id="rId3" Type="http://schemas.openxmlformats.org/officeDocument/2006/relationships/theme" Target="../theme/theme9.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image" Target="../media/image6.png"/><Relationship Id="rId5" Type="http://schemas.openxmlformats.org/officeDocument/2006/relationships/image" Target="../media/image13.pdf"/><Relationship Id="rId4" Type="http://schemas.openxmlformats.org/officeDocument/2006/relationships/image" Target="../media/image12.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6" name="Picture 5" descr="Building.jpg"/>
          <p:cNvPicPr>
            <a:picLocks noChangeAspect="1"/>
          </p:cNvPicPr>
          <p:nvPr userDrawn="1"/>
        </p:nvPicPr>
        <p:blipFill>
          <a:blip r:embed="rId5"/>
          <a:stretch>
            <a:fillRect/>
          </a:stretch>
        </p:blipFill>
        <p:spPr>
          <a:xfrm>
            <a:off x="1136" y="0"/>
            <a:ext cx="9144000" cy="5143500"/>
          </a:xfrm>
          <a:prstGeom prst="rect">
            <a:avLst/>
          </a:prstGeom>
        </p:spPr>
      </p:pic>
      <p:sp>
        <p:nvSpPr>
          <p:cNvPr id="8" name="Rectangle 7"/>
          <p:cNvSpPr/>
          <p:nvPr userDrawn="1"/>
        </p:nvSpPr>
        <p:spPr>
          <a:xfrm>
            <a:off x="0" y="-1945"/>
            <a:ext cx="9144000" cy="5118416"/>
          </a:xfrm>
          <a:prstGeom prst="rect">
            <a:avLst/>
          </a:prstGeom>
          <a:solidFill>
            <a:schemeClr val="accent3">
              <a:alpha val="6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C4362C"/>
              </a:solidFill>
            </a:endParaRPr>
          </a:p>
        </p:txBody>
      </p:sp>
      <p:cxnSp>
        <p:nvCxnSpPr>
          <p:cNvPr id="10" name="Straight Connector 9"/>
          <p:cNvCxnSpPr/>
          <p:nvPr userDrawn="1"/>
        </p:nvCxnSpPr>
        <p:spPr>
          <a:xfrm>
            <a:off x="0" y="5141912"/>
            <a:ext cx="9144000" cy="1588"/>
          </a:xfrm>
          <a:prstGeom prst="line">
            <a:avLst/>
          </a:prstGeom>
          <a:ln w="47625" cap="flat" cmpd="sng" algn="ctr">
            <a:solidFill>
              <a:schemeClr val="accent2"/>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7" name="Picture 6" descr="G_LeftOrngReverse.eps"/>
          <p:cNvPicPr>
            <a:picLocks noChangeAspect="1"/>
          </p:cNvPicPr>
          <p:nvPr userDrawn="1"/>
        </p:nvPicPr>
        <mc:AlternateContent xmlns:mc="http://schemas.openxmlformats.org/markup-compatibility/2006">
          <mc:Choice xmlns:ma="http://schemas.microsoft.com/office/mac/drawingml/2008/main" xmlns:mv="urn:schemas-microsoft-com:mac:vml" xmlns="" Requires="ma">
            <p:blipFill>
              <a:blip r:embed="rId6"/>
              <a:stretch>
                <a:fillRect/>
              </a:stretch>
            </p:blipFill>
          </mc:Choice>
          <mc:Fallback>
            <p:blipFill>
              <a:blip r:embed="rId7"/>
              <a:stretch>
                <a:fillRect/>
              </a:stretch>
            </p:blipFill>
          </mc:Fallback>
        </mc:AlternateContent>
        <p:spPr>
          <a:xfrm>
            <a:off x="491031" y="162488"/>
            <a:ext cx="1876552" cy="400722"/>
          </a:xfrm>
          <a:prstGeom prst="rect">
            <a:avLst/>
          </a:prstGeom>
          <a:effectLst/>
        </p:spPr>
      </p:pic>
    </p:spTree>
  </p:cSld>
  <p:clrMap bg1="lt1" tx1="dk1" bg2="lt2" tx2="dk2" accent1="accent1" accent2="accent2" accent3="accent3" accent4="accent4" accent5="accent5" accent6="accent6" hlink="hlink" folHlink="folHlink"/>
  <p:sldLayoutIdLst>
    <p:sldLayoutId id="2147483652" r:id="rId1"/>
    <p:sldLayoutId id="2147483715" r:id="rId2"/>
    <p:sldLayoutId id="2147483716" r:id="rId3"/>
  </p:sldLayoutIdLst>
  <p:hf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cxnSp>
        <p:nvCxnSpPr>
          <p:cNvPr id="7" name="Straight Connector 6"/>
          <p:cNvCxnSpPr/>
          <p:nvPr userDrawn="1"/>
        </p:nvCxnSpPr>
        <p:spPr>
          <a:xfrm>
            <a:off x="0" y="5141912"/>
            <a:ext cx="9144000" cy="1588"/>
          </a:xfrm>
          <a:prstGeom prst="line">
            <a:avLst/>
          </a:prstGeom>
          <a:ln w="47625" cap="flat" cmpd="sng" algn="ctr">
            <a:solidFill>
              <a:schemeClr val="accent2"/>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6" name="Picture 5" descr="Illinois-Logo-Full-Color-RGB.png"/>
          <p:cNvPicPr>
            <a:picLocks noChangeAspect="1"/>
          </p:cNvPicPr>
          <p:nvPr userDrawn="1"/>
        </p:nvPicPr>
        <p:blipFill>
          <a:blip r:embed="rId7"/>
          <a:stretch>
            <a:fillRect/>
          </a:stretch>
        </p:blipFill>
        <p:spPr>
          <a:xfrm>
            <a:off x="8733365" y="217163"/>
            <a:ext cx="189764" cy="274570"/>
          </a:xfrm>
          <a:prstGeom prst="rect">
            <a:avLst/>
          </a:prstGeom>
        </p:spPr>
      </p:pic>
    </p:spTree>
  </p:cSld>
  <p:clrMap bg1="lt1" tx1="dk1" bg2="lt2" tx2="dk2" accent1="accent1" accent2="accent2" accent3="accent3" accent4="accent4" accent5="accent5" accent6="accent6" hlink="hlink" folHlink="folHlink"/>
  <p:sldLayoutIdLst>
    <p:sldLayoutId id="2147483675" r:id="rId1"/>
    <p:sldLayoutId id="2147483718" r:id="rId2"/>
    <p:sldLayoutId id="2147483726" r:id="rId3"/>
    <p:sldLayoutId id="2147483725" r:id="rId4"/>
    <p:sldLayoutId id="2147483719" r:id="rId5"/>
  </p:sldLayoutIdLst>
  <p:hf hdr="0" dt="0"/>
  <p:txStyles>
    <p:titleStyle>
      <a:lvl1pPr algn="l" defTabSz="457200" rtl="0" eaLnBrk="1" latinLnBrk="0" hangingPunct="1">
        <a:spcBef>
          <a:spcPct val="0"/>
        </a:spcBef>
        <a:buNone/>
        <a:defRPr sz="3600" b="1" kern="1200">
          <a:solidFill>
            <a:schemeClr val="tx1"/>
          </a:solidFill>
          <a:latin typeface="Arial"/>
          <a:ea typeface="+mj-ea"/>
          <a:cs typeface="Arial"/>
        </a:defRPr>
      </a:lvl1pPr>
    </p:titleStyle>
    <p:bodyStyle>
      <a:lvl1pPr marL="0" indent="0" algn="l" defTabSz="457200" rtl="0" eaLnBrk="1" latinLnBrk="0" hangingPunct="1">
        <a:spcBef>
          <a:spcPct val="20000"/>
        </a:spcBef>
        <a:buFont typeface="Arial"/>
        <a:buNone/>
        <a:defRPr sz="3200" kern="1200">
          <a:solidFill>
            <a:schemeClr val="tx1"/>
          </a:solidFill>
          <a:latin typeface="Arial"/>
          <a:ea typeface="+mn-ea"/>
          <a:cs typeface="Arial"/>
        </a:defRPr>
      </a:lvl1pPr>
      <a:lvl2pPr marL="457200" indent="0" algn="l" defTabSz="457200" rtl="0" eaLnBrk="1" latinLnBrk="0" hangingPunct="1">
        <a:spcBef>
          <a:spcPct val="20000"/>
        </a:spcBef>
        <a:buFont typeface="Arial"/>
        <a:buNone/>
        <a:defRPr sz="2800" kern="1200">
          <a:solidFill>
            <a:schemeClr val="tx1"/>
          </a:solidFill>
          <a:latin typeface="Arial"/>
          <a:ea typeface="+mn-ea"/>
          <a:cs typeface="Arial"/>
        </a:defRPr>
      </a:lvl2pPr>
      <a:lvl3pPr marL="914400" indent="0" algn="l" defTabSz="457200" rtl="0" eaLnBrk="1" latinLnBrk="0" hangingPunct="1">
        <a:spcBef>
          <a:spcPct val="20000"/>
        </a:spcBef>
        <a:buFont typeface="Arial"/>
        <a:buNone/>
        <a:defRPr sz="2400" kern="1200">
          <a:solidFill>
            <a:schemeClr val="tx1"/>
          </a:solidFill>
          <a:latin typeface="Arial"/>
          <a:ea typeface="+mn-ea"/>
          <a:cs typeface="Arial"/>
        </a:defRPr>
      </a:lvl3pPr>
      <a:lvl4pPr marL="1371600" indent="0" algn="l" defTabSz="457200" rtl="0" eaLnBrk="1" latinLnBrk="0" hangingPunct="1">
        <a:spcBef>
          <a:spcPct val="20000"/>
        </a:spcBef>
        <a:buFont typeface="Arial"/>
        <a:buNone/>
        <a:defRPr sz="2000" kern="1200">
          <a:solidFill>
            <a:schemeClr val="tx1"/>
          </a:solidFill>
          <a:latin typeface="Arial"/>
          <a:ea typeface="+mn-ea"/>
          <a:cs typeface="Arial"/>
        </a:defRPr>
      </a:lvl4pPr>
      <a:lvl5pPr marL="1828800" indent="0" algn="l" defTabSz="457200" rtl="0" eaLnBrk="1" latinLnBrk="0" hangingPunct="1">
        <a:spcBef>
          <a:spcPct val="20000"/>
        </a:spcBef>
        <a:buFont typeface="Arial"/>
        <a:buNone/>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2" userDrawn="1">
          <p15:clr>
            <a:srgbClr val="F26B43"/>
          </p15:clr>
        </p15:guide>
        <p15:guide id="2" pos="288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7" name="Picture 16" descr="BIF interior.jpg"/>
          <p:cNvPicPr>
            <a:picLocks noChangeAspect="1"/>
          </p:cNvPicPr>
          <p:nvPr userDrawn="1"/>
        </p:nvPicPr>
        <p:blipFill>
          <a:blip r:embed="rId5"/>
          <a:stretch>
            <a:fillRect/>
          </a:stretch>
        </p:blipFill>
        <p:spPr>
          <a:xfrm>
            <a:off x="2936" y="0"/>
            <a:ext cx="9144000" cy="5143500"/>
          </a:xfrm>
          <a:prstGeom prst="rect">
            <a:avLst/>
          </a:prstGeom>
          <a:ln>
            <a:noFill/>
          </a:ln>
        </p:spPr>
      </p:pic>
      <p:sp>
        <p:nvSpPr>
          <p:cNvPr id="15" name="Rectangle 14"/>
          <p:cNvSpPr/>
          <p:nvPr userDrawn="1"/>
        </p:nvSpPr>
        <p:spPr>
          <a:xfrm>
            <a:off x="2936" y="0"/>
            <a:ext cx="9142199" cy="5118416"/>
          </a:xfrm>
          <a:prstGeom prst="rect">
            <a:avLst/>
          </a:prstGeom>
          <a:solidFill>
            <a:schemeClr val="accent3">
              <a:alpha val="78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C4362C"/>
              </a:solidFill>
            </a:endParaRPr>
          </a:p>
        </p:txBody>
      </p:sp>
      <p:cxnSp>
        <p:nvCxnSpPr>
          <p:cNvPr id="10" name="Straight Connector 9"/>
          <p:cNvCxnSpPr/>
          <p:nvPr userDrawn="1"/>
        </p:nvCxnSpPr>
        <p:spPr>
          <a:xfrm>
            <a:off x="0" y="5141912"/>
            <a:ext cx="9144000" cy="1588"/>
          </a:xfrm>
          <a:prstGeom prst="line">
            <a:avLst/>
          </a:prstGeom>
          <a:ln w="47625" cap="flat" cmpd="sng" algn="ctr">
            <a:solidFill>
              <a:srgbClr val="D23732"/>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16" name="Picture 15" descr="G_LeftOrngReverse.eps"/>
          <p:cNvPicPr>
            <a:picLocks noChangeAspect="1"/>
          </p:cNvPicPr>
          <p:nvPr userDrawn="1"/>
        </p:nvPicPr>
        <mc:AlternateContent xmlns:mc="http://schemas.openxmlformats.org/markup-compatibility/2006">
          <mc:Choice xmlns:ma="http://schemas.microsoft.com/office/mac/drawingml/2008/main" xmlns:mv="urn:schemas-microsoft-com:mac:vml" xmlns="" Requires="ma">
            <p:blipFill>
              <a:blip r:embed="rId6"/>
              <a:stretch>
                <a:fillRect/>
              </a:stretch>
            </p:blipFill>
          </mc:Choice>
          <mc:Fallback>
            <p:blipFill>
              <a:blip r:embed="rId7"/>
              <a:stretch>
                <a:fillRect/>
              </a:stretch>
            </p:blipFill>
          </mc:Fallback>
        </mc:AlternateContent>
        <p:spPr>
          <a:xfrm>
            <a:off x="491031" y="162488"/>
            <a:ext cx="1876552" cy="400722"/>
          </a:xfrm>
          <a:prstGeom prst="rect">
            <a:avLst/>
          </a:prstGeom>
          <a:effectLst/>
        </p:spPr>
      </p:pic>
    </p:spTree>
  </p:cSld>
  <p:clrMap bg1="lt1" tx1="dk1" bg2="lt2" tx2="dk2" accent1="accent1" accent2="accent2" accent3="accent3" accent4="accent4" accent5="accent5" accent6="accent6" hlink="hlink" folHlink="folHlink"/>
  <p:sldLayoutIdLst>
    <p:sldLayoutId id="2147483672" r:id="rId1"/>
    <p:sldLayoutId id="2147483707" r:id="rId2"/>
    <p:sldLayoutId id="2147483709" r:id="rId3"/>
  </p:sldLayoutIdLst>
  <p:hf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5" name="Picture 14" descr="172tmc-72dpi.jpg"/>
          <p:cNvPicPr>
            <a:picLocks noChangeAspect="1"/>
          </p:cNvPicPr>
          <p:nvPr userDrawn="1"/>
        </p:nvPicPr>
        <p:blipFill>
          <a:blip r:embed="rId5"/>
          <a:srcRect t="13798"/>
          <a:stretch>
            <a:fillRect/>
          </a:stretch>
        </p:blipFill>
        <p:spPr>
          <a:xfrm>
            <a:off x="0" y="0"/>
            <a:ext cx="9144000" cy="5141059"/>
          </a:xfrm>
          <a:prstGeom prst="rect">
            <a:avLst/>
          </a:prstGeom>
        </p:spPr>
      </p:pic>
      <p:sp>
        <p:nvSpPr>
          <p:cNvPr id="16" name="Rectangle 15"/>
          <p:cNvSpPr/>
          <p:nvPr userDrawn="1"/>
        </p:nvSpPr>
        <p:spPr>
          <a:xfrm>
            <a:off x="0" y="-6350"/>
            <a:ext cx="9154541" cy="5148261"/>
          </a:xfrm>
          <a:prstGeom prst="rect">
            <a:avLst/>
          </a:prstGeom>
          <a:solidFill>
            <a:schemeClr val="accent3">
              <a:alpha val="73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C4362C"/>
              </a:solidFill>
            </a:endParaRPr>
          </a:p>
        </p:txBody>
      </p:sp>
      <p:pic>
        <p:nvPicPr>
          <p:cNvPr id="12" name="Picture 11" descr="G_LeftOrngReverse.eps"/>
          <p:cNvPicPr>
            <a:picLocks noChangeAspect="1"/>
          </p:cNvPicPr>
          <p:nvPr userDrawn="1"/>
        </p:nvPicPr>
        <mc:AlternateContent xmlns:mc="http://schemas.openxmlformats.org/markup-compatibility/2006">
          <mc:Choice xmlns:ma="http://schemas.microsoft.com/office/mac/drawingml/2008/main" xmlns:mv="urn:schemas-microsoft-com:mac:vml" xmlns="" Requires="ma">
            <p:blipFill>
              <a:blip r:embed="rId6"/>
              <a:stretch>
                <a:fillRect/>
              </a:stretch>
            </p:blipFill>
          </mc:Choice>
          <mc:Fallback>
            <p:blipFill>
              <a:blip r:embed="rId7"/>
              <a:stretch>
                <a:fillRect/>
              </a:stretch>
            </p:blipFill>
          </mc:Fallback>
        </mc:AlternateContent>
        <p:spPr>
          <a:xfrm>
            <a:off x="491031" y="162488"/>
            <a:ext cx="1876552" cy="400722"/>
          </a:xfrm>
          <a:prstGeom prst="rect">
            <a:avLst/>
          </a:prstGeom>
          <a:effectLst/>
        </p:spPr>
      </p:pic>
      <p:cxnSp>
        <p:nvCxnSpPr>
          <p:cNvPr id="23" name="Straight Connector 22"/>
          <p:cNvCxnSpPr/>
          <p:nvPr userDrawn="1"/>
        </p:nvCxnSpPr>
        <p:spPr>
          <a:xfrm>
            <a:off x="0" y="5141912"/>
            <a:ext cx="9144000" cy="1588"/>
          </a:xfrm>
          <a:prstGeom prst="line">
            <a:avLst/>
          </a:prstGeom>
          <a:ln w="47625" cap="flat" cmpd="sng" algn="ctr">
            <a:solidFill>
              <a:srgbClr val="D23732"/>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702" r:id="rId1"/>
    <p:sldLayoutId id="2147483723" r:id="rId2"/>
    <p:sldLayoutId id="2147483724" r:id="rId3"/>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1" name="Picture 10" descr="BIFlobby.jpg"/>
          <p:cNvPicPr>
            <a:picLocks noChangeAspect="1"/>
          </p:cNvPicPr>
          <p:nvPr userDrawn="1"/>
        </p:nvPicPr>
        <p:blipFill>
          <a:blip r:embed="rId4"/>
          <a:stretch>
            <a:fillRect/>
          </a:stretch>
        </p:blipFill>
        <p:spPr>
          <a:xfrm>
            <a:off x="0" y="-6350"/>
            <a:ext cx="9144000" cy="5148262"/>
          </a:xfrm>
          <a:prstGeom prst="rect">
            <a:avLst/>
          </a:prstGeom>
        </p:spPr>
      </p:pic>
      <p:sp>
        <p:nvSpPr>
          <p:cNvPr id="8" name="Rectangle 7"/>
          <p:cNvSpPr/>
          <p:nvPr userDrawn="1"/>
        </p:nvSpPr>
        <p:spPr>
          <a:xfrm>
            <a:off x="0" y="-6350"/>
            <a:ext cx="9144000" cy="5148261"/>
          </a:xfrm>
          <a:prstGeom prst="rect">
            <a:avLst/>
          </a:prstGeom>
          <a:solidFill>
            <a:srgbClr val="FFFFFF">
              <a:alpha val="78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C4362C"/>
              </a:solidFill>
            </a:endParaRPr>
          </a:p>
        </p:txBody>
      </p:sp>
      <p:cxnSp>
        <p:nvCxnSpPr>
          <p:cNvPr id="10" name="Straight Connector 9"/>
          <p:cNvCxnSpPr/>
          <p:nvPr userDrawn="1"/>
        </p:nvCxnSpPr>
        <p:spPr>
          <a:xfrm>
            <a:off x="0" y="5141912"/>
            <a:ext cx="9144000" cy="1588"/>
          </a:xfrm>
          <a:prstGeom prst="line">
            <a:avLst/>
          </a:prstGeom>
          <a:ln w="47625" cap="flat" cmpd="sng" algn="ctr">
            <a:solidFill>
              <a:srgbClr val="D23732"/>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12" name="Picture 11" descr="Left_Formal.eps"/>
          <p:cNvPicPr>
            <a:picLocks noChangeAspect="1"/>
          </p:cNvPicPr>
          <p:nvPr userDrawn="1"/>
        </p:nvPicPr>
        <mc:AlternateContent xmlns:mc="http://schemas.openxmlformats.org/markup-compatibility/2006">
          <mc:Choice xmlns:ma="http://schemas.microsoft.com/office/mac/drawingml/2008/main" xmlns:mv="urn:schemas-microsoft-com:mac:vml" xmlns="" Requires="ma">
            <p:blipFill>
              <a:blip r:embed="rId5"/>
              <a:stretch>
                <a:fillRect/>
              </a:stretch>
            </p:blipFill>
          </mc:Choice>
          <mc:Fallback>
            <p:blipFill>
              <a:blip r:embed="rId6"/>
              <a:stretch>
                <a:fillRect/>
              </a:stretch>
            </p:blipFill>
          </mc:Fallback>
        </mc:AlternateContent>
        <p:spPr>
          <a:xfrm>
            <a:off x="434379" y="148621"/>
            <a:ext cx="1909684" cy="407798"/>
          </a:xfrm>
          <a:prstGeom prst="rect">
            <a:avLst/>
          </a:prstGeom>
        </p:spPr>
      </p:pic>
    </p:spTree>
  </p:cSld>
  <p:clrMap bg1="lt1" tx1="dk1" bg2="lt2" tx2="dk2" accent1="accent1" accent2="accent2" accent3="accent3" accent4="accent4" accent5="accent5" accent6="accent6" hlink="hlink" folHlink="folHlink"/>
  <p:sldLayoutIdLst>
    <p:sldLayoutId id="2147483665" r:id="rId1"/>
    <p:sldLayoutId id="2147483722" r:id="rId2"/>
  </p:sldLayoutIdLst>
  <p:hf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descr="ThinkstockPhotos-694054978 (72).jpg"/>
          <p:cNvPicPr>
            <a:picLocks noChangeAspect="1"/>
          </p:cNvPicPr>
          <p:nvPr userDrawn="1"/>
        </p:nvPicPr>
        <p:blipFill>
          <a:blip r:embed="rId4"/>
          <a:srcRect t="5825" b="10485"/>
          <a:stretch>
            <a:fillRect/>
          </a:stretch>
        </p:blipFill>
        <p:spPr>
          <a:xfrm>
            <a:off x="-1" y="2728"/>
            <a:ext cx="9144001" cy="5140772"/>
          </a:xfrm>
          <a:prstGeom prst="rect">
            <a:avLst/>
          </a:prstGeom>
        </p:spPr>
      </p:pic>
      <p:sp>
        <p:nvSpPr>
          <p:cNvPr id="3" name="Rectangle 2"/>
          <p:cNvSpPr/>
          <p:nvPr userDrawn="1"/>
        </p:nvSpPr>
        <p:spPr>
          <a:xfrm>
            <a:off x="0" y="-6350"/>
            <a:ext cx="9144000" cy="5148261"/>
          </a:xfrm>
          <a:prstGeom prst="rect">
            <a:avLst/>
          </a:prstGeom>
          <a:solidFill>
            <a:srgbClr val="FFFFFF">
              <a:alpha val="78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C4362C"/>
              </a:solidFill>
            </a:endParaRPr>
          </a:p>
        </p:txBody>
      </p:sp>
      <p:cxnSp>
        <p:nvCxnSpPr>
          <p:cNvPr id="4" name="Straight Connector 3"/>
          <p:cNvCxnSpPr/>
          <p:nvPr userDrawn="1"/>
        </p:nvCxnSpPr>
        <p:spPr>
          <a:xfrm>
            <a:off x="0" y="5141912"/>
            <a:ext cx="9144000" cy="1588"/>
          </a:xfrm>
          <a:prstGeom prst="line">
            <a:avLst/>
          </a:prstGeom>
          <a:ln w="47625" cap="flat" cmpd="sng" algn="ctr">
            <a:solidFill>
              <a:srgbClr val="D23732"/>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7" name="Picture 6" descr="Left_Formal.eps"/>
          <p:cNvPicPr>
            <a:picLocks noChangeAspect="1"/>
          </p:cNvPicPr>
          <p:nvPr userDrawn="1"/>
        </p:nvPicPr>
        <mc:AlternateContent xmlns:mc="http://schemas.openxmlformats.org/markup-compatibility/2006">
          <mc:Choice xmlns:ma="http://schemas.microsoft.com/office/mac/drawingml/2008/main" xmlns:mv="urn:schemas-microsoft-com:mac:vml" xmlns="" Requires="ma">
            <p:blipFill>
              <a:blip r:embed="rId5"/>
              <a:stretch>
                <a:fillRect/>
              </a:stretch>
            </p:blipFill>
          </mc:Choice>
          <mc:Fallback>
            <p:blipFill>
              <a:blip r:embed="rId6"/>
              <a:stretch>
                <a:fillRect/>
              </a:stretch>
            </p:blipFill>
          </mc:Fallback>
        </mc:AlternateContent>
        <p:spPr>
          <a:xfrm>
            <a:off x="434379" y="148621"/>
            <a:ext cx="1909684" cy="407798"/>
          </a:xfrm>
          <a:prstGeom prst="rect">
            <a:avLst/>
          </a:prstGeom>
        </p:spPr>
      </p:pic>
    </p:spTree>
  </p:cSld>
  <p:clrMap bg1="lt1" tx1="dk1" bg2="lt2" tx2="dk2" accent1="accent1" accent2="accent2" accent3="accent3" accent4="accent4" accent5="accent5" accent6="accent6" hlink="hlink" folHlink="folHlink"/>
  <p:sldLayoutIdLst>
    <p:sldLayoutId id="2147483696" r:id="rId1"/>
    <p:sldLayoutId id="2147483721" r:id="rId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5" name="Picture 14" descr="iStock-527370201-72dpi.jpg"/>
          <p:cNvPicPr>
            <a:picLocks noChangeAspect="1"/>
          </p:cNvPicPr>
          <p:nvPr userDrawn="1"/>
        </p:nvPicPr>
        <p:blipFill>
          <a:blip r:embed="rId4"/>
          <a:srcRect b="16222"/>
          <a:stretch>
            <a:fillRect/>
          </a:stretch>
        </p:blipFill>
        <p:spPr>
          <a:xfrm>
            <a:off x="0" y="-6791"/>
            <a:ext cx="9144000" cy="5137795"/>
          </a:xfrm>
          <a:prstGeom prst="rect">
            <a:avLst/>
          </a:prstGeom>
        </p:spPr>
      </p:pic>
      <p:sp>
        <p:nvSpPr>
          <p:cNvPr id="8" name="Rectangle 7"/>
          <p:cNvSpPr/>
          <p:nvPr userDrawn="1"/>
        </p:nvSpPr>
        <p:spPr>
          <a:xfrm>
            <a:off x="7515" y="-17257"/>
            <a:ext cx="9144000" cy="5148261"/>
          </a:xfrm>
          <a:prstGeom prst="rect">
            <a:avLst/>
          </a:prstGeom>
          <a:solidFill>
            <a:schemeClr val="accent2">
              <a:alpha val="78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C4362C"/>
              </a:solidFill>
            </a:endParaRPr>
          </a:p>
        </p:txBody>
      </p:sp>
      <p:cxnSp>
        <p:nvCxnSpPr>
          <p:cNvPr id="16" name="Straight Connector 15"/>
          <p:cNvCxnSpPr/>
          <p:nvPr userDrawn="1"/>
        </p:nvCxnSpPr>
        <p:spPr>
          <a:xfrm>
            <a:off x="0" y="5141912"/>
            <a:ext cx="9144000" cy="1588"/>
          </a:xfrm>
          <a:prstGeom prst="line">
            <a:avLst/>
          </a:prstGeom>
          <a:ln w="47625" cap="flat" cmpd="sng" algn="ctr">
            <a:solidFill>
              <a:schemeClr val="accent3"/>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17" name="Picture 16" descr="Left_Formal rev BLUE.png"/>
          <p:cNvPicPr>
            <a:picLocks noChangeAspect="1"/>
          </p:cNvPicPr>
          <p:nvPr userDrawn="1"/>
        </p:nvPicPr>
        <p:blipFill>
          <a:blip r:embed="rId5"/>
          <a:stretch>
            <a:fillRect/>
          </a:stretch>
        </p:blipFill>
        <p:spPr>
          <a:xfrm>
            <a:off x="391864" y="212183"/>
            <a:ext cx="2017524" cy="429260"/>
          </a:xfrm>
          <a:prstGeom prst="rect">
            <a:avLst/>
          </a:prstGeom>
        </p:spPr>
      </p:pic>
    </p:spTree>
  </p:cSld>
  <p:clrMap bg1="lt1" tx1="dk1" bg2="lt2" tx2="dk2" accent1="accent1" accent2="accent2" accent3="accent3" accent4="accent4" accent5="accent5" accent6="accent6" hlink="hlink" folHlink="folHlink"/>
  <p:sldLayoutIdLst>
    <p:sldLayoutId id="2147483720" r:id="rId1"/>
    <p:sldLayoutId id="2147483698" r:id="rId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304 tmc.jpg"/>
          <p:cNvPicPr>
            <a:picLocks noChangeAspect="1"/>
          </p:cNvPicPr>
          <p:nvPr userDrawn="1"/>
        </p:nvPicPr>
        <p:blipFill>
          <a:blip r:embed="rId4"/>
          <a:srcRect l="517" t="3221" b="9662"/>
          <a:stretch>
            <a:fillRect/>
          </a:stretch>
        </p:blipFill>
        <p:spPr>
          <a:xfrm>
            <a:off x="-10541" y="-15562"/>
            <a:ext cx="9154541" cy="5145462"/>
          </a:xfrm>
          <a:prstGeom prst="rect">
            <a:avLst/>
          </a:prstGeom>
        </p:spPr>
      </p:pic>
      <p:sp>
        <p:nvSpPr>
          <p:cNvPr id="8" name="Rectangle 7"/>
          <p:cNvSpPr/>
          <p:nvPr userDrawn="1"/>
        </p:nvSpPr>
        <p:spPr>
          <a:xfrm>
            <a:off x="-15746" y="-15561"/>
            <a:ext cx="9154541" cy="5145462"/>
          </a:xfrm>
          <a:prstGeom prst="rect">
            <a:avLst/>
          </a:prstGeom>
          <a:solidFill>
            <a:srgbClr val="FFFFFF">
              <a:alpha val="78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C4362C"/>
              </a:solidFill>
            </a:endParaRPr>
          </a:p>
        </p:txBody>
      </p:sp>
      <p:cxnSp>
        <p:nvCxnSpPr>
          <p:cNvPr id="9" name="Straight Connector 8"/>
          <p:cNvCxnSpPr/>
          <p:nvPr userDrawn="1"/>
        </p:nvCxnSpPr>
        <p:spPr>
          <a:xfrm>
            <a:off x="0" y="5141912"/>
            <a:ext cx="9144000" cy="1588"/>
          </a:xfrm>
          <a:prstGeom prst="line">
            <a:avLst/>
          </a:prstGeom>
          <a:ln w="47625" cap="flat" cmpd="sng" algn="ctr">
            <a:solidFill>
              <a:srgbClr val="D23732"/>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12" name="Picture 11" descr="Left_Formal.eps"/>
          <p:cNvPicPr>
            <a:picLocks noChangeAspect="1"/>
          </p:cNvPicPr>
          <p:nvPr userDrawn="1"/>
        </p:nvPicPr>
        <mc:AlternateContent xmlns:mc="http://schemas.openxmlformats.org/markup-compatibility/2006">
          <mc:Choice xmlns:ma="http://schemas.microsoft.com/office/mac/drawingml/2008/main" xmlns:mv="urn:schemas-microsoft-com:mac:vml" xmlns="" Requires="ma">
            <p:blipFill>
              <a:blip r:embed="rId5"/>
              <a:stretch>
                <a:fillRect/>
              </a:stretch>
            </p:blipFill>
          </mc:Choice>
          <mc:Fallback>
            <p:blipFill>
              <a:blip r:embed="rId6"/>
              <a:stretch>
                <a:fillRect/>
              </a:stretch>
            </p:blipFill>
          </mc:Fallback>
        </mc:AlternateContent>
        <p:spPr>
          <a:xfrm>
            <a:off x="434379" y="148621"/>
            <a:ext cx="1909684" cy="407798"/>
          </a:xfrm>
          <a:prstGeom prst="rect">
            <a:avLst/>
          </a:prstGeom>
        </p:spPr>
      </p:pic>
    </p:spTree>
  </p:cSld>
  <p:clrMap bg1="lt1" tx1="dk1" bg2="lt2" tx2="dk2" accent1="accent1" accent2="accent2" accent3="accent3" accent4="accent4" accent5="accent5" accent6="accent6" hlink="hlink" folHlink="folHlink"/>
  <p:sldLayoutIdLst>
    <p:sldLayoutId id="2147483700" r:id="rId1"/>
    <p:sldLayoutId id="2147483717" r:id="rId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6" name="Picture 15" descr="118tmc-72dpi.jpg"/>
          <p:cNvPicPr>
            <a:picLocks noChangeAspect="1"/>
          </p:cNvPicPr>
          <p:nvPr userDrawn="1"/>
        </p:nvPicPr>
        <p:blipFill>
          <a:blip r:embed="rId4"/>
          <a:srcRect l="652" t="8471" b="1059"/>
          <a:stretch>
            <a:fillRect/>
          </a:stretch>
        </p:blipFill>
        <p:spPr>
          <a:xfrm>
            <a:off x="0" y="-22239"/>
            <a:ext cx="9161011" cy="5143903"/>
          </a:xfrm>
          <a:prstGeom prst="rect">
            <a:avLst/>
          </a:prstGeom>
        </p:spPr>
      </p:pic>
      <p:sp>
        <p:nvSpPr>
          <p:cNvPr id="17" name="Rectangle 16"/>
          <p:cNvSpPr/>
          <p:nvPr userDrawn="1"/>
        </p:nvSpPr>
        <p:spPr>
          <a:xfrm>
            <a:off x="0" y="-17483"/>
            <a:ext cx="9154541" cy="5152140"/>
          </a:xfrm>
          <a:prstGeom prst="rect">
            <a:avLst/>
          </a:prstGeom>
          <a:solidFill>
            <a:schemeClr val="accent2">
              <a:alpha val="68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C4362C"/>
              </a:solidFill>
            </a:endParaRPr>
          </a:p>
        </p:txBody>
      </p:sp>
      <p:cxnSp>
        <p:nvCxnSpPr>
          <p:cNvPr id="7" name="Straight Connector 6"/>
          <p:cNvCxnSpPr/>
          <p:nvPr userDrawn="1"/>
        </p:nvCxnSpPr>
        <p:spPr>
          <a:xfrm>
            <a:off x="0" y="5141912"/>
            <a:ext cx="9144000" cy="1588"/>
          </a:xfrm>
          <a:prstGeom prst="line">
            <a:avLst/>
          </a:prstGeom>
          <a:ln w="47625" cap="flat" cmpd="sng" algn="ctr">
            <a:solidFill>
              <a:schemeClr val="accent3"/>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21" name="Picture 20" descr="Left_Formal rev BLUE.png"/>
          <p:cNvPicPr>
            <a:picLocks noChangeAspect="1"/>
          </p:cNvPicPr>
          <p:nvPr userDrawn="1"/>
        </p:nvPicPr>
        <p:blipFill>
          <a:blip r:embed="rId5"/>
          <a:stretch>
            <a:fillRect/>
          </a:stretch>
        </p:blipFill>
        <p:spPr>
          <a:xfrm>
            <a:off x="391864" y="137043"/>
            <a:ext cx="2017524" cy="429260"/>
          </a:xfrm>
          <a:prstGeom prst="rect">
            <a:avLst/>
          </a:prstGeom>
        </p:spPr>
      </p:pic>
    </p:spTree>
  </p:cSld>
  <p:clrMap bg1="lt1" tx1="dk1" bg2="lt2" tx2="dk2" accent1="accent1" accent2="accent2" accent3="accent3" accent4="accent4" accent5="accent5" accent6="accent6" hlink="hlink" folHlink="folHlink"/>
  <p:sldLayoutIdLst>
    <p:sldLayoutId id="2147483713" r:id="rId1"/>
    <p:sldLayoutId id="2147483704" r:id="rId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bif interior.jpg"/>
          <p:cNvPicPr>
            <a:picLocks noChangeAspect="1"/>
          </p:cNvPicPr>
          <p:nvPr userDrawn="1"/>
        </p:nvPicPr>
        <p:blipFill>
          <a:blip r:embed="rId4"/>
          <a:srcRect r="7400" b="6667"/>
          <a:stretch>
            <a:fillRect/>
          </a:stretch>
        </p:blipFill>
        <p:spPr>
          <a:xfrm>
            <a:off x="0" y="0"/>
            <a:ext cx="9172992" cy="5131168"/>
          </a:xfrm>
          <a:prstGeom prst="rect">
            <a:avLst/>
          </a:prstGeom>
        </p:spPr>
      </p:pic>
      <p:sp>
        <p:nvSpPr>
          <p:cNvPr id="8" name="Rectangle 7"/>
          <p:cNvSpPr/>
          <p:nvPr userDrawn="1"/>
        </p:nvSpPr>
        <p:spPr>
          <a:xfrm>
            <a:off x="-23739" y="0"/>
            <a:ext cx="9191479" cy="5143500"/>
          </a:xfrm>
          <a:prstGeom prst="rect">
            <a:avLst/>
          </a:prstGeom>
          <a:solidFill>
            <a:srgbClr val="FFFFFF">
              <a:alpha val="8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9" name="Straight Connector 8"/>
          <p:cNvCxnSpPr/>
          <p:nvPr userDrawn="1"/>
        </p:nvCxnSpPr>
        <p:spPr>
          <a:xfrm>
            <a:off x="-23739" y="5131168"/>
            <a:ext cx="9191479" cy="12332"/>
          </a:xfrm>
          <a:prstGeom prst="line">
            <a:avLst/>
          </a:prstGeom>
          <a:ln w="47625" cap="flat" cmpd="sng" algn="ctr">
            <a:solidFill>
              <a:srgbClr val="D23732"/>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11" name="Picture 10" descr="Left_Formal.eps"/>
          <p:cNvPicPr>
            <a:picLocks noChangeAspect="1"/>
          </p:cNvPicPr>
          <p:nvPr userDrawn="1"/>
        </p:nvPicPr>
        <mc:AlternateContent xmlns:mc="http://schemas.openxmlformats.org/markup-compatibility/2006">
          <mc:Choice xmlns:ma="http://schemas.microsoft.com/office/mac/drawingml/2008/main" xmlns:mv="urn:schemas-microsoft-com:mac:vml" xmlns="" Requires="ma">
            <p:blipFill>
              <a:blip r:embed="rId5"/>
              <a:stretch>
                <a:fillRect/>
              </a:stretch>
            </p:blipFill>
          </mc:Choice>
          <mc:Fallback>
            <p:blipFill>
              <a:blip r:embed="rId6"/>
              <a:stretch>
                <a:fillRect/>
              </a:stretch>
            </p:blipFill>
          </mc:Fallback>
        </mc:AlternateContent>
        <p:spPr>
          <a:xfrm>
            <a:off x="434379" y="155412"/>
            <a:ext cx="1909684" cy="407798"/>
          </a:xfrm>
          <a:prstGeom prst="rect">
            <a:avLst/>
          </a:prstGeom>
        </p:spPr>
      </p:pic>
    </p:spTree>
  </p:cSld>
  <p:clrMap bg1="lt1" tx1="dk1" bg2="lt2" tx2="dk2" accent1="accent1" accent2="accent2" accent3="accent3" accent4="accent4" accent5="accent5" accent6="accent6" hlink="hlink" folHlink="folHlink"/>
  <p:sldLayoutIdLst>
    <p:sldLayoutId id="2147483714" r:id="rId1"/>
    <p:sldLayoutId id="2147483706" r:id="rId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3" Type="http://schemas.openxmlformats.org/officeDocument/2006/relationships/hyperlink" Target="https://forms.gle/rMRRZboDRtC4gLkq6" TargetMode="External"/><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47E41-407D-FA49-894C-EAC3170D5064}"/>
              </a:ext>
            </a:extLst>
          </p:cNvPr>
          <p:cNvSpPr>
            <a:spLocks noGrp="1"/>
          </p:cNvSpPr>
          <p:nvPr>
            <p:ph type="title"/>
          </p:nvPr>
        </p:nvSpPr>
        <p:spPr/>
        <p:txBody>
          <a:bodyPr/>
          <a:lstStyle/>
          <a:p>
            <a:r>
              <a:rPr lang="en-US" dirty="0"/>
              <a:t>Data Preparation for Accounting</a:t>
            </a:r>
          </a:p>
        </p:txBody>
      </p:sp>
      <p:sp>
        <p:nvSpPr>
          <p:cNvPr id="3" name="Text Placeholder 2">
            <a:extLst>
              <a:ext uri="{FF2B5EF4-FFF2-40B4-BE49-F238E27FC236}">
                <a16:creationId xmlns:a16="http://schemas.microsoft.com/office/drawing/2014/main" id="{7D47CFEF-EC3D-9F4E-8EE2-3463E17A1E79}"/>
              </a:ext>
            </a:extLst>
          </p:cNvPr>
          <p:cNvSpPr>
            <a:spLocks noGrp="1"/>
          </p:cNvSpPr>
          <p:nvPr>
            <p:ph type="body" idx="1"/>
          </p:nvPr>
        </p:nvSpPr>
        <p:spPr/>
        <p:txBody>
          <a:bodyPr/>
          <a:lstStyle/>
          <a:p>
            <a:r>
              <a:rPr lang="en-US" dirty="0"/>
              <a:t>Module 2</a:t>
            </a:r>
          </a:p>
        </p:txBody>
      </p:sp>
      <p:sp>
        <p:nvSpPr>
          <p:cNvPr id="4" name="Text Placeholder 3">
            <a:extLst>
              <a:ext uri="{FF2B5EF4-FFF2-40B4-BE49-F238E27FC236}">
                <a16:creationId xmlns:a16="http://schemas.microsoft.com/office/drawing/2014/main" id="{8C7090E2-D0BC-7D4F-925E-F49E9C81927B}"/>
              </a:ext>
            </a:extLst>
          </p:cNvPr>
          <p:cNvSpPr>
            <a:spLocks noGrp="1"/>
          </p:cNvSpPr>
          <p:nvPr>
            <p:ph type="body" sz="quarter" idx="3"/>
          </p:nvPr>
        </p:nvSpPr>
        <p:spPr/>
        <p:txBody>
          <a:bodyPr/>
          <a:lstStyle/>
          <a:p>
            <a:r>
              <a:rPr lang="en-US" dirty="0"/>
              <a:t>Ron Guymon &amp; Linden Lu</a:t>
            </a:r>
          </a:p>
        </p:txBody>
      </p:sp>
    </p:spTree>
    <p:extLst>
      <p:ext uri="{BB962C8B-B14F-4D97-AF65-F5344CB8AC3E}">
        <p14:creationId xmlns:p14="http://schemas.microsoft.com/office/powerpoint/2010/main" val="35949943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F672C0B-6207-1741-841E-E08D8FAF9A00}"/>
              </a:ext>
            </a:extLst>
          </p:cNvPr>
          <p:cNvSpPr>
            <a:spLocks noGrp="1"/>
          </p:cNvSpPr>
          <p:nvPr>
            <p:ph idx="1"/>
          </p:nvPr>
        </p:nvSpPr>
        <p:spPr/>
        <p:txBody>
          <a:bodyPr/>
          <a:lstStyle/>
          <a:p>
            <a:endParaRPr lang="en-US" dirty="0">
              <a:sym typeface="Wingdings" pitchFamily="2" charset="2"/>
            </a:endParaRPr>
          </a:p>
        </p:txBody>
      </p:sp>
      <p:sp>
        <p:nvSpPr>
          <p:cNvPr id="2" name="Title 1">
            <a:extLst>
              <a:ext uri="{FF2B5EF4-FFF2-40B4-BE49-F238E27FC236}">
                <a16:creationId xmlns:a16="http://schemas.microsoft.com/office/drawing/2014/main" id="{BF3E3EFD-6848-F740-B960-F58798740923}"/>
              </a:ext>
            </a:extLst>
          </p:cNvPr>
          <p:cNvSpPr>
            <a:spLocks noGrp="1"/>
          </p:cNvSpPr>
          <p:nvPr>
            <p:ph type="title"/>
          </p:nvPr>
        </p:nvSpPr>
        <p:spPr/>
        <p:txBody>
          <a:bodyPr/>
          <a:lstStyle/>
          <a:p>
            <a:r>
              <a:rPr lang="en-US" dirty="0"/>
              <a:t>Tips for Module 2 High Engagement </a:t>
            </a:r>
          </a:p>
        </p:txBody>
      </p:sp>
      <p:sp>
        <p:nvSpPr>
          <p:cNvPr id="7" name="Text Placeholder 6">
            <a:extLst>
              <a:ext uri="{FF2B5EF4-FFF2-40B4-BE49-F238E27FC236}">
                <a16:creationId xmlns:a16="http://schemas.microsoft.com/office/drawing/2014/main" id="{87A734FA-6AC3-4DD4-A17F-DDDE33BA8543}"/>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49655386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2B7D438-EE8C-443D-8F19-F0622F9D292F}"/>
              </a:ext>
            </a:extLst>
          </p:cNvPr>
          <p:cNvSpPr>
            <a:spLocks noGrp="1"/>
          </p:cNvSpPr>
          <p:nvPr>
            <p:ph idx="1"/>
          </p:nvPr>
        </p:nvSpPr>
        <p:spPr/>
        <p:txBody>
          <a:bodyPr/>
          <a:lstStyle/>
          <a:p>
            <a:endParaRPr lang="en-US"/>
          </a:p>
        </p:txBody>
      </p:sp>
      <p:sp>
        <p:nvSpPr>
          <p:cNvPr id="2" name="Title 1">
            <a:extLst>
              <a:ext uri="{FF2B5EF4-FFF2-40B4-BE49-F238E27FC236}">
                <a16:creationId xmlns:a16="http://schemas.microsoft.com/office/drawing/2014/main" id="{160952B5-8222-144E-A46F-E315D0D69B06}"/>
              </a:ext>
            </a:extLst>
          </p:cNvPr>
          <p:cNvSpPr>
            <a:spLocks noGrp="1"/>
          </p:cNvSpPr>
          <p:nvPr>
            <p:ph type="title"/>
          </p:nvPr>
        </p:nvSpPr>
        <p:spPr/>
        <p:txBody>
          <a:bodyPr/>
          <a:lstStyle/>
          <a:p>
            <a:r>
              <a:rPr lang="en-US" dirty="0"/>
              <a:t>Questions?</a:t>
            </a:r>
          </a:p>
        </p:txBody>
      </p:sp>
      <p:sp>
        <p:nvSpPr>
          <p:cNvPr id="9" name="Text Placeholder 8">
            <a:extLst>
              <a:ext uri="{FF2B5EF4-FFF2-40B4-BE49-F238E27FC236}">
                <a16:creationId xmlns:a16="http://schemas.microsoft.com/office/drawing/2014/main" id="{8F40E87E-D6EE-493B-8EA2-E89485E6FBD4}"/>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93423431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D225AC6-E25D-4C4B-93CC-4AC387FF284B}"/>
              </a:ext>
            </a:extLst>
          </p:cNvPr>
          <p:cNvSpPr>
            <a:spLocks noGrp="1"/>
          </p:cNvSpPr>
          <p:nvPr>
            <p:ph idx="1"/>
          </p:nvPr>
        </p:nvSpPr>
        <p:spPr/>
        <p:txBody>
          <a:bodyPr/>
          <a:lstStyle/>
          <a:p>
            <a:r>
              <a:rPr lang="en-US" dirty="0"/>
              <a:t>Live Session Quiz</a:t>
            </a:r>
          </a:p>
          <a:p>
            <a:r>
              <a:rPr lang="en-US" dirty="0"/>
              <a:t>Coursera Q &amp; A</a:t>
            </a:r>
          </a:p>
          <a:p>
            <a:r>
              <a:rPr lang="en-US" dirty="0"/>
              <a:t>Code Review of a Notebook</a:t>
            </a:r>
          </a:p>
          <a:p>
            <a:r>
              <a:rPr lang="en-US" dirty="0"/>
              <a:t>For Next Week</a:t>
            </a:r>
          </a:p>
          <a:p>
            <a:r>
              <a:rPr lang="en-US" dirty="0"/>
              <a:t>Tips for the High Engagement Assignment</a:t>
            </a:r>
          </a:p>
        </p:txBody>
      </p:sp>
      <p:sp>
        <p:nvSpPr>
          <p:cNvPr id="2" name="Title 1">
            <a:extLst>
              <a:ext uri="{FF2B5EF4-FFF2-40B4-BE49-F238E27FC236}">
                <a16:creationId xmlns:a16="http://schemas.microsoft.com/office/drawing/2014/main" id="{EB7AA942-F8FD-EA43-BF9B-78FA0465ECAC}"/>
              </a:ext>
            </a:extLst>
          </p:cNvPr>
          <p:cNvSpPr>
            <a:spLocks noGrp="1"/>
          </p:cNvSpPr>
          <p:nvPr>
            <p:ph type="title"/>
          </p:nvPr>
        </p:nvSpPr>
        <p:spPr/>
        <p:txBody>
          <a:bodyPr/>
          <a:lstStyle/>
          <a:p>
            <a:r>
              <a:rPr lang="en-US" dirty="0"/>
              <a:t>Agenda</a:t>
            </a:r>
          </a:p>
        </p:txBody>
      </p:sp>
      <p:sp>
        <p:nvSpPr>
          <p:cNvPr id="7" name="Text Placeholder 6">
            <a:extLst>
              <a:ext uri="{FF2B5EF4-FFF2-40B4-BE49-F238E27FC236}">
                <a16:creationId xmlns:a16="http://schemas.microsoft.com/office/drawing/2014/main" id="{7F915599-E7E9-4D8C-A934-66E5051CC939}"/>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76288672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F672C0B-6207-1741-841E-E08D8FAF9A00}"/>
              </a:ext>
            </a:extLst>
          </p:cNvPr>
          <p:cNvSpPr>
            <a:spLocks noGrp="1"/>
          </p:cNvSpPr>
          <p:nvPr>
            <p:ph idx="1"/>
          </p:nvPr>
        </p:nvSpPr>
        <p:spPr/>
        <p:txBody>
          <a:bodyPr/>
          <a:lstStyle/>
          <a:p>
            <a:r>
              <a:rPr lang="en-US" dirty="0">
                <a:hlinkClick r:id="rId3"/>
              </a:rPr>
              <a:t>https://</a:t>
            </a:r>
            <a:r>
              <a:rPr lang="en-US" dirty="0" err="1">
                <a:hlinkClick r:id="rId3"/>
              </a:rPr>
              <a:t>forms.gle</a:t>
            </a:r>
            <a:r>
              <a:rPr lang="en-US" dirty="0">
                <a:hlinkClick r:id="rId3"/>
              </a:rPr>
              <a:t>/rMRRZboDRtC4gLkq6</a:t>
            </a:r>
            <a:endParaRPr lang="en-US" dirty="0"/>
          </a:p>
        </p:txBody>
      </p:sp>
      <p:sp>
        <p:nvSpPr>
          <p:cNvPr id="2" name="Title 1">
            <a:extLst>
              <a:ext uri="{FF2B5EF4-FFF2-40B4-BE49-F238E27FC236}">
                <a16:creationId xmlns:a16="http://schemas.microsoft.com/office/drawing/2014/main" id="{BF3E3EFD-6848-F740-B960-F58798740923}"/>
              </a:ext>
            </a:extLst>
          </p:cNvPr>
          <p:cNvSpPr>
            <a:spLocks noGrp="1"/>
          </p:cNvSpPr>
          <p:nvPr>
            <p:ph type="title"/>
          </p:nvPr>
        </p:nvSpPr>
        <p:spPr/>
        <p:txBody>
          <a:bodyPr/>
          <a:lstStyle/>
          <a:p>
            <a:r>
              <a:rPr lang="en-US" dirty="0"/>
              <a:t>Live Session Quiz</a:t>
            </a:r>
          </a:p>
        </p:txBody>
      </p:sp>
      <p:sp>
        <p:nvSpPr>
          <p:cNvPr id="7" name="Text Placeholder 6">
            <a:extLst>
              <a:ext uri="{FF2B5EF4-FFF2-40B4-BE49-F238E27FC236}">
                <a16:creationId xmlns:a16="http://schemas.microsoft.com/office/drawing/2014/main" id="{B0DA8CC5-8D7A-40F5-AB3C-C7C0AECF6C7D}"/>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67260372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F672C0B-6207-1741-841E-E08D8FAF9A00}"/>
              </a:ext>
            </a:extLst>
          </p:cNvPr>
          <p:cNvSpPr>
            <a:spLocks noGrp="1"/>
          </p:cNvSpPr>
          <p:nvPr>
            <p:ph idx="1"/>
          </p:nvPr>
        </p:nvSpPr>
        <p:spPr>
          <a:xfrm>
            <a:off x="457201" y="776614"/>
            <a:ext cx="4044462" cy="4071834"/>
          </a:xfrm>
        </p:spPr>
        <p:txBody>
          <a:bodyPr/>
          <a:lstStyle/>
          <a:p>
            <a:endParaRPr lang="en-US" dirty="0"/>
          </a:p>
        </p:txBody>
      </p:sp>
      <p:sp>
        <p:nvSpPr>
          <p:cNvPr id="2" name="Title 1">
            <a:extLst>
              <a:ext uri="{FF2B5EF4-FFF2-40B4-BE49-F238E27FC236}">
                <a16:creationId xmlns:a16="http://schemas.microsoft.com/office/drawing/2014/main" id="{BF3E3EFD-6848-F740-B960-F58798740923}"/>
              </a:ext>
            </a:extLst>
          </p:cNvPr>
          <p:cNvSpPr>
            <a:spLocks noGrp="1"/>
          </p:cNvSpPr>
          <p:nvPr>
            <p:ph type="title"/>
          </p:nvPr>
        </p:nvSpPr>
        <p:spPr/>
        <p:txBody>
          <a:bodyPr>
            <a:normAutofit fontScale="90000"/>
          </a:bodyPr>
          <a:lstStyle/>
          <a:p>
            <a:r>
              <a:rPr lang="en-US" dirty="0"/>
              <a:t>Questions About Coursera Content?</a:t>
            </a:r>
          </a:p>
        </p:txBody>
      </p:sp>
      <p:sp>
        <p:nvSpPr>
          <p:cNvPr id="7" name="Text Placeholder 6">
            <a:extLst>
              <a:ext uri="{FF2B5EF4-FFF2-40B4-BE49-F238E27FC236}">
                <a16:creationId xmlns:a16="http://schemas.microsoft.com/office/drawing/2014/main" id="{87A734FA-6AC3-4DD4-A17F-DDDE33BA8543}"/>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70414940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F672C0B-6207-1741-841E-E08D8FAF9A00}"/>
              </a:ext>
            </a:extLst>
          </p:cNvPr>
          <p:cNvSpPr>
            <a:spLocks noGrp="1"/>
          </p:cNvSpPr>
          <p:nvPr>
            <p:ph idx="1"/>
          </p:nvPr>
        </p:nvSpPr>
        <p:spPr>
          <a:xfrm>
            <a:off x="457201" y="776614"/>
            <a:ext cx="8098636" cy="4071834"/>
          </a:xfrm>
        </p:spPr>
        <p:txBody>
          <a:bodyPr/>
          <a:lstStyle/>
          <a:p>
            <a:endParaRPr lang="en-US" dirty="0"/>
          </a:p>
        </p:txBody>
      </p:sp>
      <p:sp>
        <p:nvSpPr>
          <p:cNvPr id="2" name="Title 1">
            <a:extLst>
              <a:ext uri="{FF2B5EF4-FFF2-40B4-BE49-F238E27FC236}">
                <a16:creationId xmlns:a16="http://schemas.microsoft.com/office/drawing/2014/main" id="{BF3E3EFD-6848-F740-B960-F58798740923}"/>
              </a:ext>
            </a:extLst>
          </p:cNvPr>
          <p:cNvSpPr>
            <a:spLocks noGrp="1"/>
          </p:cNvSpPr>
          <p:nvPr>
            <p:ph type="title"/>
          </p:nvPr>
        </p:nvSpPr>
        <p:spPr/>
        <p:txBody>
          <a:bodyPr/>
          <a:lstStyle/>
          <a:p>
            <a:r>
              <a:rPr lang="en-US" dirty="0"/>
              <a:t>Notebook Code Review</a:t>
            </a:r>
          </a:p>
        </p:txBody>
      </p:sp>
      <p:sp>
        <p:nvSpPr>
          <p:cNvPr id="7" name="Text Placeholder 6">
            <a:extLst>
              <a:ext uri="{FF2B5EF4-FFF2-40B4-BE49-F238E27FC236}">
                <a16:creationId xmlns:a16="http://schemas.microsoft.com/office/drawing/2014/main" id="{87A734FA-6AC3-4DD4-A17F-DDDE33BA8543}"/>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68236271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F672C0B-6207-1741-841E-E08D8FAF9A00}"/>
              </a:ext>
            </a:extLst>
          </p:cNvPr>
          <p:cNvSpPr>
            <a:spLocks noGrp="1"/>
          </p:cNvSpPr>
          <p:nvPr>
            <p:ph idx="1"/>
          </p:nvPr>
        </p:nvSpPr>
        <p:spPr>
          <a:xfrm>
            <a:off x="457201" y="776614"/>
            <a:ext cx="5304636" cy="4071834"/>
          </a:xfrm>
        </p:spPr>
        <p:txBody>
          <a:bodyPr>
            <a:normAutofit/>
          </a:bodyPr>
          <a:lstStyle/>
          <a:p>
            <a:r>
              <a:rPr lang="en-US" dirty="0"/>
              <a:t>What is the significance of object-oriented programming (OOP)?</a:t>
            </a:r>
          </a:p>
          <a:p>
            <a:endParaRPr lang="en-US" dirty="0"/>
          </a:p>
          <a:p>
            <a:r>
              <a:rPr lang="en-US" dirty="0"/>
              <a:t>Reduces complexity</a:t>
            </a:r>
          </a:p>
          <a:p>
            <a:r>
              <a:rPr lang="en-US" dirty="0"/>
              <a:t>Increases usability</a:t>
            </a:r>
          </a:p>
        </p:txBody>
      </p:sp>
      <p:sp>
        <p:nvSpPr>
          <p:cNvPr id="2" name="Title 1">
            <a:extLst>
              <a:ext uri="{FF2B5EF4-FFF2-40B4-BE49-F238E27FC236}">
                <a16:creationId xmlns:a16="http://schemas.microsoft.com/office/drawing/2014/main" id="{BF3E3EFD-6848-F740-B960-F58798740923}"/>
              </a:ext>
            </a:extLst>
          </p:cNvPr>
          <p:cNvSpPr>
            <a:spLocks noGrp="1"/>
          </p:cNvSpPr>
          <p:nvPr>
            <p:ph type="title"/>
          </p:nvPr>
        </p:nvSpPr>
        <p:spPr/>
        <p:txBody>
          <a:bodyPr/>
          <a:lstStyle/>
          <a:p>
            <a:r>
              <a:rPr lang="en-US" dirty="0"/>
              <a:t>A Comment About OOP</a:t>
            </a:r>
          </a:p>
        </p:txBody>
      </p:sp>
      <p:sp>
        <p:nvSpPr>
          <p:cNvPr id="7" name="Text Placeholder 6">
            <a:extLst>
              <a:ext uri="{FF2B5EF4-FFF2-40B4-BE49-F238E27FC236}">
                <a16:creationId xmlns:a16="http://schemas.microsoft.com/office/drawing/2014/main" id="{87A734FA-6AC3-4DD4-A17F-DDDE33BA8543}"/>
              </a:ext>
            </a:extLst>
          </p:cNvPr>
          <p:cNvSpPr>
            <a:spLocks noGrp="1"/>
          </p:cNvSpPr>
          <p:nvPr>
            <p:ph type="body" sz="quarter" idx="10"/>
          </p:nvPr>
        </p:nvSpPr>
        <p:spPr/>
        <p:txBody>
          <a:bodyPr/>
          <a:lstStyle/>
          <a:p>
            <a:endParaRPr lang="en-US"/>
          </a:p>
        </p:txBody>
      </p:sp>
      <p:pic>
        <p:nvPicPr>
          <p:cNvPr id="3" name="Picture 2">
            <a:extLst>
              <a:ext uri="{FF2B5EF4-FFF2-40B4-BE49-F238E27FC236}">
                <a16:creationId xmlns:a16="http://schemas.microsoft.com/office/drawing/2014/main" id="{6F3A8862-3875-B14B-825A-3AF89B437B08}"/>
              </a:ext>
            </a:extLst>
          </p:cNvPr>
          <p:cNvPicPr>
            <a:picLocks noChangeAspect="1"/>
          </p:cNvPicPr>
          <p:nvPr/>
        </p:nvPicPr>
        <p:blipFill>
          <a:blip r:embed="rId3"/>
          <a:stretch>
            <a:fillRect/>
          </a:stretch>
        </p:blipFill>
        <p:spPr>
          <a:xfrm>
            <a:off x="5918200" y="776614"/>
            <a:ext cx="2794000" cy="3517900"/>
          </a:xfrm>
          <a:prstGeom prst="rect">
            <a:avLst/>
          </a:prstGeom>
        </p:spPr>
      </p:pic>
    </p:spTree>
    <p:extLst>
      <p:ext uri="{BB962C8B-B14F-4D97-AF65-F5344CB8AC3E}">
        <p14:creationId xmlns:p14="http://schemas.microsoft.com/office/powerpoint/2010/main" val="299521727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F672C0B-6207-1741-841E-E08D8FAF9A00}"/>
              </a:ext>
            </a:extLst>
          </p:cNvPr>
          <p:cNvSpPr>
            <a:spLocks noGrp="1"/>
          </p:cNvSpPr>
          <p:nvPr>
            <p:ph idx="1"/>
          </p:nvPr>
        </p:nvSpPr>
        <p:spPr/>
        <p:txBody>
          <a:bodyPr/>
          <a:lstStyle/>
          <a:p>
            <a:r>
              <a:rPr lang="en-US" dirty="0"/>
              <a:t>Python is readable</a:t>
            </a:r>
          </a:p>
          <a:p>
            <a:endParaRPr lang="en-US" dirty="0"/>
          </a:p>
          <a:p>
            <a:r>
              <a:rPr lang="en-US" dirty="0"/>
              <a:t>Functions are like Excel macros</a:t>
            </a:r>
          </a:p>
          <a:p>
            <a:endParaRPr lang="en-US" dirty="0"/>
          </a:p>
          <a:p>
            <a:r>
              <a:rPr lang="en-US" dirty="0"/>
              <a:t>Conditional statements are used all the time</a:t>
            </a:r>
            <a:endParaRPr lang="en-US" dirty="0">
              <a:sym typeface="Wingdings" pitchFamily="2" charset="2"/>
            </a:endParaRPr>
          </a:p>
          <a:p>
            <a:endParaRPr lang="en-US" dirty="0">
              <a:sym typeface="Wingdings" pitchFamily="2" charset="2"/>
            </a:endParaRPr>
          </a:p>
        </p:txBody>
      </p:sp>
      <p:sp>
        <p:nvSpPr>
          <p:cNvPr id="2" name="Title 1">
            <a:extLst>
              <a:ext uri="{FF2B5EF4-FFF2-40B4-BE49-F238E27FC236}">
                <a16:creationId xmlns:a16="http://schemas.microsoft.com/office/drawing/2014/main" id="{BF3E3EFD-6848-F740-B960-F58798740923}"/>
              </a:ext>
            </a:extLst>
          </p:cNvPr>
          <p:cNvSpPr>
            <a:spLocks noGrp="1"/>
          </p:cNvSpPr>
          <p:nvPr>
            <p:ph type="title"/>
          </p:nvPr>
        </p:nvSpPr>
        <p:spPr/>
        <p:txBody>
          <a:bodyPr/>
          <a:lstStyle/>
          <a:p>
            <a:r>
              <a:rPr lang="en-US" dirty="0"/>
              <a:t>Module 2 LE Takeaways</a:t>
            </a:r>
          </a:p>
        </p:txBody>
      </p:sp>
      <p:sp>
        <p:nvSpPr>
          <p:cNvPr id="7" name="Text Placeholder 6">
            <a:extLst>
              <a:ext uri="{FF2B5EF4-FFF2-40B4-BE49-F238E27FC236}">
                <a16:creationId xmlns:a16="http://schemas.microsoft.com/office/drawing/2014/main" id="{87A734FA-6AC3-4DD4-A17F-DDDE33BA8543}"/>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63526212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F672C0B-6207-1741-841E-E08D8FAF9A00}"/>
              </a:ext>
            </a:extLst>
          </p:cNvPr>
          <p:cNvSpPr>
            <a:spLocks noGrp="1"/>
          </p:cNvSpPr>
          <p:nvPr>
            <p:ph idx="1"/>
          </p:nvPr>
        </p:nvSpPr>
        <p:spPr/>
        <p:txBody>
          <a:bodyPr/>
          <a:lstStyle/>
          <a:p>
            <a:r>
              <a:rPr lang="en-US" dirty="0"/>
              <a:t>Learning how to read error messages is useful</a:t>
            </a:r>
          </a:p>
          <a:p>
            <a:endParaRPr lang="en-US" dirty="0"/>
          </a:p>
          <a:p>
            <a:r>
              <a:rPr lang="en-US" dirty="0"/>
              <a:t>Pay attention to the little things</a:t>
            </a:r>
          </a:p>
          <a:p>
            <a:endParaRPr lang="en-US" dirty="0">
              <a:sym typeface="Wingdings" pitchFamily="2" charset="2"/>
            </a:endParaRPr>
          </a:p>
          <a:p>
            <a:r>
              <a:rPr lang="en-US" dirty="0">
                <a:sym typeface="Wingdings" pitchFamily="2" charset="2"/>
              </a:rPr>
              <a:t>Lots of ways to accomplish code</a:t>
            </a:r>
          </a:p>
          <a:p>
            <a:endParaRPr lang="en-US" dirty="0">
              <a:sym typeface="Wingdings" pitchFamily="2" charset="2"/>
            </a:endParaRPr>
          </a:p>
        </p:txBody>
      </p:sp>
      <p:sp>
        <p:nvSpPr>
          <p:cNvPr id="2" name="Title 1">
            <a:extLst>
              <a:ext uri="{FF2B5EF4-FFF2-40B4-BE49-F238E27FC236}">
                <a16:creationId xmlns:a16="http://schemas.microsoft.com/office/drawing/2014/main" id="{BF3E3EFD-6848-F740-B960-F58798740923}"/>
              </a:ext>
            </a:extLst>
          </p:cNvPr>
          <p:cNvSpPr>
            <a:spLocks noGrp="1"/>
          </p:cNvSpPr>
          <p:nvPr>
            <p:ph type="title"/>
          </p:nvPr>
        </p:nvSpPr>
        <p:spPr/>
        <p:txBody>
          <a:bodyPr/>
          <a:lstStyle/>
          <a:p>
            <a:r>
              <a:rPr lang="en-US" dirty="0"/>
              <a:t>Module 2 HE Takeaways</a:t>
            </a:r>
          </a:p>
        </p:txBody>
      </p:sp>
      <p:sp>
        <p:nvSpPr>
          <p:cNvPr id="7" name="Text Placeholder 6">
            <a:extLst>
              <a:ext uri="{FF2B5EF4-FFF2-40B4-BE49-F238E27FC236}">
                <a16:creationId xmlns:a16="http://schemas.microsoft.com/office/drawing/2014/main" id="{87A734FA-6AC3-4DD4-A17F-DDDE33BA8543}"/>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26238263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F672C0B-6207-1741-841E-E08D8FAF9A00}"/>
              </a:ext>
            </a:extLst>
          </p:cNvPr>
          <p:cNvSpPr>
            <a:spLocks noGrp="1"/>
          </p:cNvSpPr>
          <p:nvPr>
            <p:ph idx="1"/>
          </p:nvPr>
        </p:nvSpPr>
        <p:spPr/>
        <p:txBody>
          <a:bodyPr/>
          <a:lstStyle/>
          <a:p>
            <a:r>
              <a:rPr lang="en-US" dirty="0"/>
              <a:t>Introduction to Python Data Structures</a:t>
            </a:r>
          </a:p>
          <a:p>
            <a:endParaRPr lang="en-US" dirty="0">
              <a:sym typeface="Wingdings" pitchFamily="2" charset="2"/>
            </a:endParaRPr>
          </a:p>
          <a:p>
            <a:r>
              <a:rPr lang="en-US" dirty="0">
                <a:sym typeface="Wingdings" pitchFamily="2" charset="2"/>
              </a:rPr>
              <a:t>Working with Python Data Structures</a:t>
            </a:r>
          </a:p>
          <a:p>
            <a:endParaRPr lang="en-US" dirty="0">
              <a:sym typeface="Wingdings" pitchFamily="2" charset="2"/>
            </a:endParaRPr>
          </a:p>
          <a:p>
            <a:r>
              <a:rPr lang="en-US" dirty="0">
                <a:sym typeface="Wingdings" pitchFamily="2" charset="2"/>
              </a:rPr>
              <a:t>Loops</a:t>
            </a:r>
          </a:p>
          <a:p>
            <a:endParaRPr lang="en-US" dirty="0">
              <a:sym typeface="Wingdings" pitchFamily="2" charset="2"/>
            </a:endParaRPr>
          </a:p>
        </p:txBody>
      </p:sp>
      <p:sp>
        <p:nvSpPr>
          <p:cNvPr id="2" name="Title 1">
            <a:extLst>
              <a:ext uri="{FF2B5EF4-FFF2-40B4-BE49-F238E27FC236}">
                <a16:creationId xmlns:a16="http://schemas.microsoft.com/office/drawing/2014/main" id="{BF3E3EFD-6848-F740-B960-F58798740923}"/>
              </a:ext>
            </a:extLst>
          </p:cNvPr>
          <p:cNvSpPr>
            <a:spLocks noGrp="1"/>
          </p:cNvSpPr>
          <p:nvPr>
            <p:ph type="title"/>
          </p:nvPr>
        </p:nvSpPr>
        <p:spPr/>
        <p:txBody>
          <a:bodyPr/>
          <a:lstStyle/>
          <a:p>
            <a:r>
              <a:rPr lang="en-US" dirty="0"/>
              <a:t>Module 3 Preview</a:t>
            </a:r>
          </a:p>
        </p:txBody>
      </p:sp>
      <p:sp>
        <p:nvSpPr>
          <p:cNvPr id="7" name="Text Placeholder 6">
            <a:extLst>
              <a:ext uri="{FF2B5EF4-FFF2-40B4-BE49-F238E27FC236}">
                <a16:creationId xmlns:a16="http://schemas.microsoft.com/office/drawing/2014/main" id="{87A734FA-6AC3-4DD4-A17F-DDDE33BA8543}"/>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57711191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IF Exterior">
  <a:themeElements>
    <a:clrScheme name="GIES">
      <a:dk1>
        <a:sysClr val="windowText" lastClr="000000"/>
      </a:dk1>
      <a:lt1>
        <a:sysClr val="window" lastClr="FFFFFF"/>
      </a:lt1>
      <a:dk2>
        <a:srgbClr val="1F497D"/>
      </a:dk2>
      <a:lt2>
        <a:srgbClr val="EEECE1"/>
      </a:lt2>
      <a:accent1>
        <a:srgbClr val="2F5696"/>
      </a:accent1>
      <a:accent2>
        <a:srgbClr val="D85436"/>
      </a:accent2>
      <a:accent3>
        <a:srgbClr val="172948"/>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mplate.potx" id="{17667398-0062-4AA3-B132-14D229E798D1}" vid="{26029E7F-8FBE-4A6E-87DE-89DBB63857CB}"/>
    </a:ext>
  </a:extLst>
</a:theme>
</file>

<file path=ppt/theme/theme10.xml><?xml version="1.0" encoding="utf-8"?>
<a:theme xmlns:a="http://schemas.openxmlformats.org/drawingml/2006/main" name="Office Theme">
  <a:themeElements>
    <a:clrScheme name="GIES">
      <a:dk1>
        <a:sysClr val="windowText" lastClr="000000"/>
      </a:dk1>
      <a:lt1>
        <a:sysClr val="window" lastClr="FFFFFF"/>
      </a:lt1>
      <a:dk2>
        <a:srgbClr val="1F497D"/>
      </a:dk2>
      <a:lt2>
        <a:srgbClr val="EEECE1"/>
      </a:lt2>
      <a:accent1>
        <a:srgbClr val="2F5696"/>
      </a:accent1>
      <a:accent2>
        <a:srgbClr val="D85436"/>
      </a:accent2>
      <a:accent3>
        <a:srgbClr val="172948"/>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mplate.potx" id="{17667398-0062-4AA3-B132-14D229E798D1}" vid="{DB3BC4B2-A86F-4A0C-848B-88A1C0550996}"/>
    </a:ext>
  </a:ext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BIF Interior">
  <a:themeElements>
    <a:clrScheme name="GIES">
      <a:dk1>
        <a:sysClr val="windowText" lastClr="000000"/>
      </a:dk1>
      <a:lt1>
        <a:sysClr val="window" lastClr="FFFFFF"/>
      </a:lt1>
      <a:dk2>
        <a:srgbClr val="1F497D"/>
      </a:dk2>
      <a:lt2>
        <a:srgbClr val="EEECE1"/>
      </a:lt2>
      <a:accent1>
        <a:srgbClr val="2F5696"/>
      </a:accent1>
      <a:accent2>
        <a:srgbClr val="D85436"/>
      </a:accent2>
      <a:accent3>
        <a:srgbClr val="172948"/>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mplate.potx" id="{17667398-0062-4AA3-B132-14D229E798D1}" vid="{182A2E09-5814-4F7F-8CD5-BB17B64AF808}"/>
    </a:ext>
  </a:extLst>
</a:theme>
</file>

<file path=ppt/theme/theme3.xml><?xml version="1.0" encoding="utf-8"?>
<a:theme xmlns:a="http://schemas.openxmlformats.org/drawingml/2006/main" name="Older Student Sidewalk">
  <a:themeElements>
    <a:clrScheme name="GIES">
      <a:dk1>
        <a:sysClr val="windowText" lastClr="000000"/>
      </a:dk1>
      <a:lt1>
        <a:sysClr val="window" lastClr="FFFFFF"/>
      </a:lt1>
      <a:dk2>
        <a:srgbClr val="1F497D"/>
      </a:dk2>
      <a:lt2>
        <a:srgbClr val="EEECE1"/>
      </a:lt2>
      <a:accent1>
        <a:srgbClr val="2F5696"/>
      </a:accent1>
      <a:accent2>
        <a:srgbClr val="D85436"/>
      </a:accent2>
      <a:accent3>
        <a:srgbClr val="172948"/>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mplate.potx" id="{17667398-0062-4AA3-B132-14D229E798D1}" vid="{743145AE-E926-4A43-BA01-97A5AB94DA86}"/>
    </a:ext>
  </a:extLst>
</a:theme>
</file>

<file path=ppt/theme/theme4.xml><?xml version="1.0" encoding="utf-8"?>
<a:theme xmlns:a="http://schemas.openxmlformats.org/drawingml/2006/main" name="Subtitle Slide Undergrads in Atrium">
  <a:themeElements>
    <a:clrScheme name="GIES">
      <a:dk1>
        <a:sysClr val="windowText" lastClr="000000"/>
      </a:dk1>
      <a:lt1>
        <a:sysClr val="window" lastClr="FFFFFF"/>
      </a:lt1>
      <a:dk2>
        <a:srgbClr val="1F497D"/>
      </a:dk2>
      <a:lt2>
        <a:srgbClr val="EEECE1"/>
      </a:lt2>
      <a:accent1>
        <a:srgbClr val="2F5696"/>
      </a:accent1>
      <a:accent2>
        <a:srgbClr val="D85436"/>
      </a:accent2>
      <a:accent3>
        <a:srgbClr val="172948"/>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mplate.potx" id="{17667398-0062-4AA3-B132-14D229E798D1}" vid="{1956E6EF-CB1F-4ECC-8FC4-6378B3BAF020}"/>
    </a:ext>
  </a:extLst>
</a:theme>
</file>

<file path=ppt/theme/theme5.xml><?xml version="1.0" encoding="utf-8"?>
<a:theme xmlns:a="http://schemas.openxmlformats.org/drawingml/2006/main" name="Student and Date Collage">
  <a:themeElements>
    <a:clrScheme name="GIES">
      <a:dk1>
        <a:sysClr val="windowText" lastClr="000000"/>
      </a:dk1>
      <a:lt1>
        <a:sysClr val="window" lastClr="FFFFFF"/>
      </a:lt1>
      <a:dk2>
        <a:srgbClr val="1F497D"/>
      </a:dk2>
      <a:lt2>
        <a:srgbClr val="EEECE1"/>
      </a:lt2>
      <a:accent1>
        <a:srgbClr val="2F5696"/>
      </a:accent1>
      <a:accent2>
        <a:srgbClr val="D85436"/>
      </a:accent2>
      <a:accent3>
        <a:srgbClr val="172948"/>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mplate.potx" id="{17667398-0062-4AA3-B132-14D229E798D1}" vid="{C18C8C76-69DC-47CF-8741-B6636E12AF0C}"/>
    </a:ext>
  </a:extLst>
</a:theme>
</file>

<file path=ppt/theme/theme6.xml><?xml version="1.0" encoding="utf-8"?>
<a:theme xmlns:a="http://schemas.openxmlformats.org/drawingml/2006/main" name="3 Students Collaborating">
  <a:themeElements>
    <a:clrScheme name="GIES">
      <a:dk1>
        <a:sysClr val="windowText" lastClr="000000"/>
      </a:dk1>
      <a:lt1>
        <a:sysClr val="window" lastClr="FFFFFF"/>
      </a:lt1>
      <a:dk2>
        <a:srgbClr val="1F497D"/>
      </a:dk2>
      <a:lt2>
        <a:srgbClr val="EEECE1"/>
      </a:lt2>
      <a:accent1>
        <a:srgbClr val="2F5696"/>
      </a:accent1>
      <a:accent2>
        <a:srgbClr val="D85436"/>
      </a:accent2>
      <a:accent3>
        <a:srgbClr val="172948"/>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mplate.potx" id="{17667398-0062-4AA3-B132-14D229E798D1}" vid="{58DB38E6-B4DE-4F79-8184-F4A2681E5D11}"/>
    </a:ext>
  </a:extLst>
</a:theme>
</file>

<file path=ppt/theme/theme7.xml><?xml version="1.0" encoding="utf-8"?>
<a:theme xmlns:a="http://schemas.openxmlformats.org/drawingml/2006/main" name="Formally Dress Older Student">
  <a:themeElements>
    <a:clrScheme name="GIES">
      <a:dk1>
        <a:sysClr val="windowText" lastClr="000000"/>
      </a:dk1>
      <a:lt1>
        <a:sysClr val="window" lastClr="FFFFFF"/>
      </a:lt1>
      <a:dk2>
        <a:srgbClr val="1F497D"/>
      </a:dk2>
      <a:lt2>
        <a:srgbClr val="EEECE1"/>
      </a:lt2>
      <a:accent1>
        <a:srgbClr val="2F5696"/>
      </a:accent1>
      <a:accent2>
        <a:srgbClr val="D85436"/>
      </a:accent2>
      <a:accent3>
        <a:srgbClr val="172948"/>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mplate.potx" id="{17667398-0062-4AA3-B132-14D229E798D1}" vid="{3511AF49-D972-4728-BB09-86AF7E9867EC}"/>
    </a:ext>
  </a:extLst>
</a:theme>
</file>

<file path=ppt/theme/theme8.xml><?xml version="1.0" encoding="utf-8"?>
<a:theme xmlns:a="http://schemas.openxmlformats.org/drawingml/2006/main" name="Female Student">
  <a:themeElements>
    <a:clrScheme name="GIES">
      <a:dk1>
        <a:sysClr val="windowText" lastClr="000000"/>
      </a:dk1>
      <a:lt1>
        <a:sysClr val="window" lastClr="FFFFFF"/>
      </a:lt1>
      <a:dk2>
        <a:srgbClr val="1F497D"/>
      </a:dk2>
      <a:lt2>
        <a:srgbClr val="EEECE1"/>
      </a:lt2>
      <a:accent1>
        <a:srgbClr val="2F5696"/>
      </a:accent1>
      <a:accent2>
        <a:srgbClr val="D85436"/>
      </a:accent2>
      <a:accent3>
        <a:srgbClr val="172948"/>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mplate.potx" id="{17667398-0062-4AA3-B132-14D229E798D1}" vid="{1CFEEBB9-38B4-477D-91E5-6C7EB178AAFF}"/>
    </a:ext>
  </a:extLst>
</a:theme>
</file>

<file path=ppt/theme/theme9.xml><?xml version="1.0" encoding="utf-8"?>
<a:theme xmlns:a="http://schemas.openxmlformats.org/drawingml/2006/main" name="Informal Smiling Student">
  <a:themeElements>
    <a:clrScheme name="GIES">
      <a:dk1>
        <a:sysClr val="windowText" lastClr="000000"/>
      </a:dk1>
      <a:lt1>
        <a:sysClr val="window" lastClr="FFFFFF"/>
      </a:lt1>
      <a:dk2>
        <a:srgbClr val="1F497D"/>
      </a:dk2>
      <a:lt2>
        <a:srgbClr val="EEECE1"/>
      </a:lt2>
      <a:accent1>
        <a:srgbClr val="2F5696"/>
      </a:accent1>
      <a:accent2>
        <a:srgbClr val="D85436"/>
      </a:accent2>
      <a:accent3>
        <a:srgbClr val="172948"/>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mplate.potx" id="{17667398-0062-4AA3-B132-14D229E798D1}" vid="{E68B7B43-E315-4675-B75C-B94038DBB98E}"/>
    </a:ext>
  </a:extLst>
</a:theme>
</file>

<file path=docProps/app.xml><?xml version="1.0" encoding="utf-8"?>
<Properties xmlns="http://schemas.openxmlformats.org/officeDocument/2006/extended-properties" xmlns:vt="http://schemas.openxmlformats.org/officeDocument/2006/docPropsVTypes">
  <Template>2019 Online Learning Template</Template>
  <TotalTime>17963</TotalTime>
  <Words>959</Words>
  <Application>Microsoft Macintosh PowerPoint</Application>
  <PresentationFormat>On-screen Show (16:9)</PresentationFormat>
  <Paragraphs>150</Paragraphs>
  <Slides>11</Slides>
  <Notes>10</Notes>
  <HiddenSlides>0</HiddenSlides>
  <MMClips>0</MMClips>
  <ScaleCrop>false</ScaleCrop>
  <HeadingPairs>
    <vt:vector size="6" baseType="variant">
      <vt:variant>
        <vt:lpstr>Fonts Used</vt:lpstr>
      </vt:variant>
      <vt:variant>
        <vt:i4>3</vt:i4>
      </vt:variant>
      <vt:variant>
        <vt:lpstr>Theme</vt:lpstr>
      </vt:variant>
      <vt:variant>
        <vt:i4>10</vt:i4>
      </vt:variant>
      <vt:variant>
        <vt:lpstr>Slide Titles</vt:lpstr>
      </vt:variant>
      <vt:variant>
        <vt:i4>11</vt:i4>
      </vt:variant>
    </vt:vector>
  </HeadingPairs>
  <TitlesOfParts>
    <vt:vector size="24" baseType="lpstr">
      <vt:lpstr>Arial</vt:lpstr>
      <vt:lpstr>Calibri</vt:lpstr>
      <vt:lpstr>Wingdings</vt:lpstr>
      <vt:lpstr>BIF Exterior</vt:lpstr>
      <vt:lpstr>BIF Interior</vt:lpstr>
      <vt:lpstr>Older Student Sidewalk</vt:lpstr>
      <vt:lpstr>Subtitle Slide Undergrads in Atrium</vt:lpstr>
      <vt:lpstr>Student and Date Collage</vt:lpstr>
      <vt:lpstr>3 Students Collaborating</vt:lpstr>
      <vt:lpstr>Formally Dress Older Student</vt:lpstr>
      <vt:lpstr>Female Student</vt:lpstr>
      <vt:lpstr>Informal Smiling Student</vt:lpstr>
      <vt:lpstr>Office Theme</vt:lpstr>
      <vt:lpstr>Data Preparation for Accounting</vt:lpstr>
      <vt:lpstr>Agenda</vt:lpstr>
      <vt:lpstr>Live Session Quiz</vt:lpstr>
      <vt:lpstr>Questions About Coursera Content?</vt:lpstr>
      <vt:lpstr>Notebook Code Review</vt:lpstr>
      <vt:lpstr>A Comment About OOP</vt:lpstr>
      <vt:lpstr>Module 2 LE Takeaways</vt:lpstr>
      <vt:lpstr>Module 2 HE Takeaways</vt:lpstr>
      <vt:lpstr>Module 3 Preview</vt:lpstr>
      <vt:lpstr>Tips for Module 2 High Engagement </vt:lpstr>
      <vt:lpstr>Questions?</vt:lpstr>
    </vt:vector>
  </TitlesOfParts>
  <Company>University of Illinois</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Driven Decisions in Accounting</dc:title>
  <dc:creator>Eric Hernandez</dc:creator>
  <cp:lastModifiedBy>Guymon, Ronald Nathan</cp:lastModifiedBy>
  <cp:revision>32</cp:revision>
  <dcterms:created xsi:type="dcterms:W3CDTF">2019-10-10T17:44:50Z</dcterms:created>
  <dcterms:modified xsi:type="dcterms:W3CDTF">2020-01-08T00:40:04Z</dcterms:modified>
</cp:coreProperties>
</file>

<file path=docProps/thumbnail.jpeg>
</file>